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1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2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32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1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00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3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73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6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3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43A2-EB01-4D1F-B33F-8D47813E03D5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A806-F06A-45C4-8927-D2A8A0CF81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2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cs-CZ" dirty="0" smtClean="0"/>
              <a:t>Vývoj Excelu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0680" y="4725144"/>
            <a:ext cx="6400800" cy="17526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 obrázků: internet, vlastní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6957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095375"/>
            <a:ext cx="67722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7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0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4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90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828800"/>
            <a:ext cx="4781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4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66750"/>
            <a:ext cx="69532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9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ipandtrick.net/wp-content/uploads/2015/04/How-To-Add-Attach-or-Insert-A-File-in-Microsoft-Office-Excel-2013-in-3-Easy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7081"/>
            <a:ext cx="5410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1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09738"/>
            <a:ext cx="8020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83768" y="8367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Online verze – Office 365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76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95313"/>
            <a:ext cx="56864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8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rim\OneDrive\Dokumenty\Informatika\20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59793" cy="47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857375"/>
            <a:ext cx="4229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04763" cy="39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7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652713"/>
            <a:ext cx="3905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7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76375"/>
            <a:ext cx="6934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78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24131" cy="61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01538" cy="30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9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872465" cy="29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94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48672" cy="54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1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679404" cy="291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5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095375"/>
            <a:ext cx="67722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8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39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</Words>
  <Application>Microsoft Office PowerPoint</Application>
  <PresentationFormat>Předvádění na obrazovce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Vývoj Excelu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Wordu</dc:title>
  <dc:creator>Administrator</dc:creator>
  <cp:lastModifiedBy>J M</cp:lastModifiedBy>
  <cp:revision>22</cp:revision>
  <dcterms:created xsi:type="dcterms:W3CDTF">2012-04-03T06:29:48Z</dcterms:created>
  <dcterms:modified xsi:type="dcterms:W3CDTF">2024-11-20T08:58:28Z</dcterms:modified>
</cp:coreProperties>
</file>