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59" r:id="rId5"/>
    <p:sldId id="256" r:id="rId6"/>
    <p:sldId id="257" r:id="rId7"/>
    <p:sldId id="258" r:id="rId8"/>
  </p:sldIdLst>
  <p:sldSz cx="6858000" cy="9144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99FF"/>
    <a:srgbClr val="33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0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2DDD5B-996F-41B0-B893-84D0D35B76A3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67238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7F18D9-B9EE-454E-AEA0-DB25BEF6166A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478659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333E50-6C76-4098-A610-278D75C92926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87788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9D0B46-40A1-41C3-9981-0CCA73CEA681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9706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B20C30-916C-4048-95C7-63BCCC9F5276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032961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849C3-4A1F-4376-A6DF-EE14CC688C4D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173701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AA6E4-C2F4-4061-ABDC-35E8B9D1D768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4269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68EF6A-8DA3-4303-AA0A-93E2ADD89D72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98088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356EC1-3107-441C-9CDE-69B976660162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55077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358F6D-5A09-4EC3-8872-FBB22E95DEEF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352464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B2AB9-FD07-4939-BD15-92FB9175C8B0}" type="slidenum">
              <a:rPr lang="cs-CZ" altLang="pt-PT"/>
              <a:pPr/>
              <a:t>‹#›</a:t>
            </a:fld>
            <a:endParaRPr lang="cs-CZ" altLang="pt-PT"/>
          </a:p>
        </p:txBody>
      </p:sp>
    </p:spTree>
    <p:extLst>
      <p:ext uri="{BB962C8B-B14F-4D97-AF65-F5344CB8AC3E}">
        <p14:creationId xmlns:p14="http://schemas.microsoft.com/office/powerpoint/2010/main" val="274951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pt-PT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pt-PT" smtClean="0"/>
              <a:t>Klepnutím lze upravit styly předlohy textu.</a:t>
            </a:r>
          </a:p>
          <a:p>
            <a:pPr lvl="1"/>
            <a:r>
              <a:rPr lang="cs-CZ" altLang="pt-PT" smtClean="0"/>
              <a:t>Druhá úroveň</a:t>
            </a:r>
          </a:p>
          <a:p>
            <a:pPr lvl="2"/>
            <a:r>
              <a:rPr lang="cs-CZ" altLang="pt-PT" smtClean="0"/>
              <a:t>Třetí úroveň</a:t>
            </a:r>
          </a:p>
          <a:p>
            <a:pPr lvl="3"/>
            <a:r>
              <a:rPr lang="cs-CZ" altLang="pt-PT" smtClean="0"/>
              <a:t>Čtvrtá úroveň</a:t>
            </a:r>
          </a:p>
          <a:p>
            <a:pPr lvl="4"/>
            <a:r>
              <a:rPr lang="cs-CZ" altLang="pt-PT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987D7E-D2EB-4EE8-A8FC-9DF7A84411B9}" type="slidenum">
              <a:rPr lang="cs-CZ" altLang="pt-PT"/>
              <a:pPr/>
              <a:t>‹#›</a:t>
            </a:fld>
            <a:endParaRPr lang="cs-CZ" alt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Pokyny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Nastavte časování na všechny snímky</a:t>
            </a:r>
          </a:p>
          <a:p>
            <a:r>
              <a:rPr lang="cs-CZ" dirty="0" smtClean="0"/>
              <a:t>Automaticky </a:t>
            </a:r>
            <a:r>
              <a:rPr lang="cs-CZ" smtClean="0"/>
              <a:t>se budou </a:t>
            </a:r>
            <a:r>
              <a:rPr lang="cs-CZ" dirty="0" smtClean="0"/>
              <a:t>snímky objevovat po 2 s</a:t>
            </a:r>
            <a:endParaRPr lang="cs-CZ" dirty="0" smtClean="0"/>
          </a:p>
          <a:p>
            <a:r>
              <a:rPr lang="cs-CZ" dirty="0" smtClean="0"/>
              <a:t>Vyzkoušejte </a:t>
            </a:r>
            <a:r>
              <a:rPr lang="cs-CZ" dirty="0" smtClean="0"/>
              <a:t>a uzavřete bez uložení změn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339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pt-PT" smtClean="0"/>
              <a:t>TYPY PŘIPOJENÍ </a:t>
            </a:r>
            <a:br>
              <a:rPr lang="cs-CZ" altLang="pt-PT" smtClean="0"/>
            </a:br>
            <a:r>
              <a:rPr lang="cs-CZ" altLang="pt-PT" smtClean="0"/>
              <a:t>K INTERNETU</a:t>
            </a:r>
          </a:p>
        </p:txBody>
      </p:sp>
      <p:pic>
        <p:nvPicPr>
          <p:cNvPr id="2051" name="Picture 4" descr="j01953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700338"/>
            <a:ext cx="5853113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68"/>
          <a:stretch>
            <a:fillRect/>
          </a:stretch>
        </p:blipFill>
        <p:spPr bwMode="auto">
          <a:xfrm>
            <a:off x="765175" y="1619250"/>
            <a:ext cx="5610225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ISDN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56"/>
          <a:stretch>
            <a:fillRect/>
          </a:stretch>
        </p:blipFill>
        <p:spPr bwMode="auto">
          <a:xfrm>
            <a:off x="0" y="1692275"/>
            <a:ext cx="6858000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ADSL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3"/>
          <a:stretch>
            <a:fillRect/>
          </a:stretch>
        </p:blipFill>
        <p:spPr bwMode="auto">
          <a:xfrm>
            <a:off x="0" y="2671763"/>
            <a:ext cx="685800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WIFI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4"/>
          <a:stretch>
            <a:fillRect/>
          </a:stretch>
        </p:blipFill>
        <p:spPr bwMode="auto">
          <a:xfrm>
            <a:off x="560388" y="1692275"/>
            <a:ext cx="5667375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Přes mobil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07"/>
          <a:stretch>
            <a:fillRect/>
          </a:stretch>
        </p:blipFill>
        <p:spPr bwMode="auto">
          <a:xfrm>
            <a:off x="609600" y="1979613"/>
            <a:ext cx="5638800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 txBox="1">
            <a:spLocks noChangeArrowheads="1"/>
          </p:cNvSpPr>
          <p:nvPr/>
        </p:nvSpPr>
        <p:spPr bwMode="auto">
          <a:xfrm>
            <a:off x="342900" y="366713"/>
            <a:ext cx="617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pt-PT" sz="4400">
                <a:solidFill>
                  <a:schemeClr val="tx2"/>
                </a:solidFill>
              </a:rPr>
              <a:t>Kabelová televize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29</Words>
  <Application>Microsoft Office PowerPoint</Application>
  <PresentationFormat>Předvádění na obrazovce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 návrh</vt:lpstr>
      <vt:lpstr>Pokyny</vt:lpstr>
      <vt:lpstr>TYPY PŘIPOJENÍ  K INTERNETU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Jiří Máťa</dc:creator>
  <cp:lastModifiedBy>J M</cp:lastModifiedBy>
  <cp:revision>11</cp:revision>
  <dcterms:created xsi:type="dcterms:W3CDTF">2007-10-18T19:50:42Z</dcterms:created>
  <dcterms:modified xsi:type="dcterms:W3CDTF">2016-05-29T12:32:02Z</dcterms:modified>
</cp:coreProperties>
</file>