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76" y="-11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Obrázek 36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Obrázek 37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&lt;datum/čas&gt;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&lt;zápatí&gt;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31725A16-1E62-466D-9E82-32B826EE9C88}" type="slidenum"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cs-C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cs-CZ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Vlož video: Vlak</a:t>
            </a:r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384128" y="2627709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Video se nachází v </a:t>
            </a:r>
            <a:r>
              <a:rPr lang="cs-CZ" dirty="0" err="1" smtClean="0"/>
              <a:t>PS_Impress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9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Office Theme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 M</dc:creator>
  <cp:lastModifiedBy>J M</cp:lastModifiedBy>
  <cp:revision>3</cp:revision>
  <dcterms:created xsi:type="dcterms:W3CDTF">2016-05-20T10:49:19Z</dcterms:created>
  <dcterms:modified xsi:type="dcterms:W3CDTF">2016-05-29T12:06:20Z</dcterms:modified>
  <dc:language>cs-CZ</dc:language>
</cp:coreProperties>
</file>