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684" y="-9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Obrázek 33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5" name="Obrázek 34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4" name="Obrázek 93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95" name="Obrázek 94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 hidden="1"/>
          <p:cNvSpPr/>
          <p:nvPr/>
        </p:nvSpPr>
        <p:spPr>
          <a:xfrm>
            <a:off x="9155880" y="1440"/>
            <a:ext cx="921960" cy="755640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tint val="94118"/>
                  <a:invGamma/>
                </a:schemeClr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" name="CustomShape 2" hidden="1"/>
          <p:cNvSpPr/>
          <p:nvPr/>
        </p:nvSpPr>
        <p:spPr>
          <a:xfrm>
            <a:off x="1847880" y="0"/>
            <a:ext cx="334080" cy="75582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" name="CustomShape 3" hidden="1"/>
          <p:cNvSpPr/>
          <p:nvPr/>
        </p:nvSpPr>
        <p:spPr>
          <a:xfrm>
            <a:off x="3023640" y="0"/>
            <a:ext cx="754200" cy="75582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" name="CustomShape 4" hidden="1"/>
          <p:cNvSpPr/>
          <p:nvPr/>
        </p:nvSpPr>
        <p:spPr>
          <a:xfrm>
            <a:off x="3947400" y="0"/>
            <a:ext cx="417960" cy="755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5" hidden="1"/>
          <p:cNvSpPr/>
          <p:nvPr/>
        </p:nvSpPr>
        <p:spPr>
          <a:xfrm>
            <a:off x="2351880" y="0"/>
            <a:ext cx="66996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6" hidden="1"/>
          <p:cNvSpPr/>
          <p:nvPr/>
        </p:nvSpPr>
        <p:spPr>
          <a:xfrm>
            <a:off x="839520" y="0"/>
            <a:ext cx="100620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7" hidden="1"/>
          <p:cNvSpPr/>
          <p:nvPr/>
        </p:nvSpPr>
        <p:spPr>
          <a:xfrm>
            <a:off x="503640" y="0"/>
            <a:ext cx="33408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50000">
                <a:schemeClr val="bg2">
                  <a:gamma/>
                  <a:shade val="84706"/>
                  <a:invGamma/>
                </a:schemeClr>
              </a:gs>
              <a:gs pos="100000">
                <a:schemeClr val="bg2"/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8" hidden="1"/>
          <p:cNvSpPr/>
          <p:nvPr/>
        </p:nvSpPr>
        <p:spPr>
          <a:xfrm>
            <a:off x="360" y="0"/>
            <a:ext cx="502200" cy="7558200"/>
          </a:xfrm>
          <a:prstGeom prst="rect">
            <a:avLst/>
          </a:prstGeom>
          <a:gradFill>
            <a:gsLst>
              <a:gs pos="0">
                <a:schemeClr val="bg2">
                  <a:gamma/>
                  <a:shade val="78824"/>
                  <a:invGamma/>
                </a:schemeClr>
              </a:gs>
              <a:gs pos="100000">
                <a:schemeClr val="bg2"/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9" hidden="1"/>
          <p:cNvSpPr/>
          <p:nvPr/>
        </p:nvSpPr>
        <p:spPr>
          <a:xfrm>
            <a:off x="3779640" y="0"/>
            <a:ext cx="41796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10" hidden="1"/>
          <p:cNvSpPr/>
          <p:nvPr/>
        </p:nvSpPr>
        <p:spPr>
          <a:xfrm>
            <a:off x="4871880" y="0"/>
            <a:ext cx="921960" cy="75582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11" hidden="1"/>
          <p:cNvSpPr/>
          <p:nvPr/>
        </p:nvSpPr>
        <p:spPr>
          <a:xfrm>
            <a:off x="2183400" y="0"/>
            <a:ext cx="250200" cy="7558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12" hidden="1"/>
          <p:cNvSpPr/>
          <p:nvPr/>
        </p:nvSpPr>
        <p:spPr>
          <a:xfrm>
            <a:off x="5774400" y="0"/>
            <a:ext cx="438840" cy="7558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13" hidden="1"/>
          <p:cNvSpPr/>
          <p:nvPr/>
        </p:nvSpPr>
        <p:spPr>
          <a:xfrm>
            <a:off x="8147880" y="0"/>
            <a:ext cx="25020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50000">
                <a:schemeClr val="bg2">
                  <a:gamma/>
                  <a:shade val="96863"/>
                  <a:invGamma/>
                </a:schemeClr>
              </a:gs>
              <a:gs pos="100000">
                <a:schemeClr val="bg2"/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14" hidden="1"/>
          <p:cNvSpPr/>
          <p:nvPr/>
        </p:nvSpPr>
        <p:spPr>
          <a:xfrm>
            <a:off x="8063640" y="0"/>
            <a:ext cx="117396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15" hidden="1"/>
          <p:cNvSpPr/>
          <p:nvPr/>
        </p:nvSpPr>
        <p:spPr>
          <a:xfrm>
            <a:off x="6131520" y="0"/>
            <a:ext cx="109044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CustomShape 16" hidden="1"/>
          <p:cNvSpPr/>
          <p:nvPr/>
        </p:nvSpPr>
        <p:spPr>
          <a:xfrm>
            <a:off x="6719400" y="0"/>
            <a:ext cx="921960" cy="75582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17" hidden="1"/>
          <p:cNvSpPr/>
          <p:nvPr/>
        </p:nvSpPr>
        <p:spPr>
          <a:xfrm>
            <a:off x="7643880" y="0"/>
            <a:ext cx="41796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50000">
                <a:schemeClr val="bg2">
                  <a:gamma/>
                  <a:shade val="96863"/>
                  <a:invGamma/>
                </a:schemeClr>
              </a:gs>
              <a:gs pos="100000">
                <a:schemeClr val="bg2"/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18" hidden="1"/>
          <p:cNvSpPr/>
          <p:nvPr/>
        </p:nvSpPr>
        <p:spPr>
          <a:xfrm>
            <a:off x="4689720" y="0"/>
            <a:ext cx="263880" cy="75582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19" hidden="1"/>
          <p:cNvSpPr/>
          <p:nvPr/>
        </p:nvSpPr>
        <p:spPr>
          <a:xfrm>
            <a:off x="4140000" y="0"/>
            <a:ext cx="586080" cy="75582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20" hidden="1"/>
          <p:cNvSpPr/>
          <p:nvPr/>
        </p:nvSpPr>
        <p:spPr>
          <a:xfrm>
            <a:off x="1080" y="6780960"/>
            <a:ext cx="10078200" cy="776520"/>
          </a:xfrm>
          <a:custGeom>
            <a:avLst/>
            <a:gdLst/>
            <a:ahLst/>
            <a:cxnLst/>
            <a:rect l="l" t="t" r="r" b="b"/>
            <a:pathLst>
              <a:path w="5760" h="445">
                <a:moveTo>
                  <a:pt x="5760" y="445"/>
                </a:moveTo>
                <a:lnTo>
                  <a:pt x="5760" y="76"/>
                </a:lnTo>
                <a:lnTo>
                  <a:pt x="5730" y="81"/>
                </a:lnTo>
                <a:lnTo>
                  <a:pt x="5700" y="86"/>
                </a:lnTo>
                <a:lnTo>
                  <a:pt x="5646" y="91"/>
                </a:lnTo>
                <a:lnTo>
                  <a:pt x="5592" y="91"/>
                </a:lnTo>
                <a:lnTo>
                  <a:pt x="5544" y="91"/>
                </a:lnTo>
                <a:lnTo>
                  <a:pt x="5508" y="86"/>
                </a:lnTo>
                <a:lnTo>
                  <a:pt x="5490" y="86"/>
                </a:lnTo>
                <a:lnTo>
                  <a:pt x="5478" y="81"/>
                </a:lnTo>
                <a:lnTo>
                  <a:pt x="5466" y="76"/>
                </a:lnTo>
                <a:lnTo>
                  <a:pt x="5454" y="76"/>
                </a:lnTo>
                <a:lnTo>
                  <a:pt x="5454" y="70"/>
                </a:lnTo>
                <a:lnTo>
                  <a:pt x="5448" y="70"/>
                </a:lnTo>
                <a:lnTo>
                  <a:pt x="5448" y="65"/>
                </a:lnTo>
                <a:lnTo>
                  <a:pt x="5448" y="60"/>
                </a:lnTo>
                <a:lnTo>
                  <a:pt x="5448" y="55"/>
                </a:lnTo>
                <a:lnTo>
                  <a:pt x="5442" y="50"/>
                </a:lnTo>
                <a:lnTo>
                  <a:pt x="5442" y="44"/>
                </a:lnTo>
                <a:lnTo>
                  <a:pt x="5436" y="39"/>
                </a:lnTo>
                <a:lnTo>
                  <a:pt x="5424" y="34"/>
                </a:lnTo>
                <a:lnTo>
                  <a:pt x="5418" y="29"/>
                </a:lnTo>
                <a:lnTo>
                  <a:pt x="5414" y="18"/>
                </a:lnTo>
                <a:lnTo>
                  <a:pt x="5401" y="16"/>
                </a:lnTo>
                <a:lnTo>
                  <a:pt x="5386" y="10"/>
                </a:lnTo>
                <a:lnTo>
                  <a:pt x="5368" y="7"/>
                </a:lnTo>
                <a:lnTo>
                  <a:pt x="5332" y="7"/>
                </a:lnTo>
                <a:lnTo>
                  <a:pt x="5246" y="10"/>
                </a:lnTo>
                <a:lnTo>
                  <a:pt x="5144" y="7"/>
                </a:lnTo>
                <a:lnTo>
                  <a:pt x="5090" y="16"/>
                </a:lnTo>
                <a:lnTo>
                  <a:pt x="5051" y="22"/>
                </a:lnTo>
                <a:lnTo>
                  <a:pt x="5036" y="30"/>
                </a:lnTo>
                <a:lnTo>
                  <a:pt x="5022" y="39"/>
                </a:lnTo>
                <a:lnTo>
                  <a:pt x="5010" y="44"/>
                </a:lnTo>
                <a:lnTo>
                  <a:pt x="4986" y="55"/>
                </a:lnTo>
                <a:lnTo>
                  <a:pt x="4950" y="70"/>
                </a:lnTo>
                <a:lnTo>
                  <a:pt x="4920" y="86"/>
                </a:lnTo>
                <a:lnTo>
                  <a:pt x="4884" y="96"/>
                </a:lnTo>
                <a:lnTo>
                  <a:pt x="4854" y="102"/>
                </a:lnTo>
                <a:lnTo>
                  <a:pt x="4824" y="107"/>
                </a:lnTo>
                <a:lnTo>
                  <a:pt x="4794" y="112"/>
                </a:lnTo>
                <a:lnTo>
                  <a:pt x="4764" y="112"/>
                </a:lnTo>
                <a:lnTo>
                  <a:pt x="4740" y="112"/>
                </a:lnTo>
                <a:lnTo>
                  <a:pt x="4716" y="107"/>
                </a:lnTo>
                <a:lnTo>
                  <a:pt x="4698" y="102"/>
                </a:lnTo>
                <a:lnTo>
                  <a:pt x="4674" y="96"/>
                </a:lnTo>
                <a:lnTo>
                  <a:pt x="4662" y="91"/>
                </a:lnTo>
                <a:lnTo>
                  <a:pt x="4644" y="86"/>
                </a:lnTo>
                <a:lnTo>
                  <a:pt x="4631" y="66"/>
                </a:lnTo>
                <a:lnTo>
                  <a:pt x="4617" y="42"/>
                </a:lnTo>
                <a:lnTo>
                  <a:pt x="4598" y="25"/>
                </a:lnTo>
                <a:lnTo>
                  <a:pt x="4584" y="13"/>
                </a:lnTo>
                <a:lnTo>
                  <a:pt x="4565" y="4"/>
                </a:lnTo>
                <a:lnTo>
                  <a:pt x="4535" y="3"/>
                </a:lnTo>
                <a:lnTo>
                  <a:pt x="4514" y="9"/>
                </a:lnTo>
                <a:lnTo>
                  <a:pt x="4494" y="18"/>
                </a:lnTo>
                <a:lnTo>
                  <a:pt x="4471" y="23"/>
                </a:lnTo>
                <a:lnTo>
                  <a:pt x="4440" y="29"/>
                </a:lnTo>
                <a:lnTo>
                  <a:pt x="4410" y="39"/>
                </a:lnTo>
                <a:lnTo>
                  <a:pt x="4374" y="50"/>
                </a:lnTo>
                <a:lnTo>
                  <a:pt x="4332" y="60"/>
                </a:lnTo>
                <a:lnTo>
                  <a:pt x="4284" y="76"/>
                </a:lnTo>
                <a:lnTo>
                  <a:pt x="4236" y="81"/>
                </a:lnTo>
                <a:lnTo>
                  <a:pt x="4183" y="91"/>
                </a:lnTo>
                <a:lnTo>
                  <a:pt x="4128" y="96"/>
                </a:lnTo>
                <a:lnTo>
                  <a:pt x="4074" y="102"/>
                </a:lnTo>
                <a:lnTo>
                  <a:pt x="4020" y="102"/>
                </a:lnTo>
                <a:lnTo>
                  <a:pt x="3966" y="102"/>
                </a:lnTo>
                <a:lnTo>
                  <a:pt x="3912" y="102"/>
                </a:lnTo>
                <a:lnTo>
                  <a:pt x="3858" y="102"/>
                </a:lnTo>
                <a:lnTo>
                  <a:pt x="3810" y="102"/>
                </a:lnTo>
                <a:lnTo>
                  <a:pt x="3762" y="96"/>
                </a:lnTo>
                <a:lnTo>
                  <a:pt x="3726" y="91"/>
                </a:lnTo>
                <a:lnTo>
                  <a:pt x="3684" y="81"/>
                </a:lnTo>
                <a:lnTo>
                  <a:pt x="3654" y="76"/>
                </a:lnTo>
                <a:lnTo>
                  <a:pt x="3642" y="70"/>
                </a:lnTo>
                <a:lnTo>
                  <a:pt x="3630" y="65"/>
                </a:lnTo>
                <a:lnTo>
                  <a:pt x="3612" y="60"/>
                </a:lnTo>
                <a:lnTo>
                  <a:pt x="3594" y="50"/>
                </a:lnTo>
                <a:lnTo>
                  <a:pt x="3576" y="50"/>
                </a:lnTo>
                <a:lnTo>
                  <a:pt x="3558" y="44"/>
                </a:lnTo>
                <a:lnTo>
                  <a:pt x="3540" y="44"/>
                </a:lnTo>
                <a:lnTo>
                  <a:pt x="3528" y="44"/>
                </a:lnTo>
                <a:lnTo>
                  <a:pt x="3516" y="50"/>
                </a:lnTo>
                <a:lnTo>
                  <a:pt x="3504" y="50"/>
                </a:lnTo>
                <a:lnTo>
                  <a:pt x="3492" y="55"/>
                </a:lnTo>
                <a:lnTo>
                  <a:pt x="3480" y="55"/>
                </a:lnTo>
                <a:lnTo>
                  <a:pt x="3468" y="65"/>
                </a:lnTo>
                <a:lnTo>
                  <a:pt x="3456" y="70"/>
                </a:lnTo>
                <a:lnTo>
                  <a:pt x="3450" y="70"/>
                </a:lnTo>
                <a:lnTo>
                  <a:pt x="3420" y="76"/>
                </a:lnTo>
                <a:lnTo>
                  <a:pt x="3330" y="81"/>
                </a:lnTo>
                <a:lnTo>
                  <a:pt x="3204" y="91"/>
                </a:lnTo>
                <a:lnTo>
                  <a:pt x="3126" y="102"/>
                </a:lnTo>
                <a:lnTo>
                  <a:pt x="3048" y="112"/>
                </a:lnTo>
                <a:lnTo>
                  <a:pt x="2970" y="123"/>
                </a:lnTo>
                <a:lnTo>
                  <a:pt x="2904" y="128"/>
                </a:lnTo>
                <a:lnTo>
                  <a:pt x="2868" y="128"/>
                </a:lnTo>
                <a:lnTo>
                  <a:pt x="2844" y="128"/>
                </a:lnTo>
                <a:lnTo>
                  <a:pt x="2814" y="128"/>
                </a:lnTo>
                <a:lnTo>
                  <a:pt x="2790" y="128"/>
                </a:lnTo>
                <a:lnTo>
                  <a:pt x="2766" y="123"/>
                </a:lnTo>
                <a:lnTo>
                  <a:pt x="2742" y="117"/>
                </a:lnTo>
                <a:lnTo>
                  <a:pt x="2724" y="112"/>
                </a:lnTo>
                <a:lnTo>
                  <a:pt x="2706" y="107"/>
                </a:lnTo>
                <a:lnTo>
                  <a:pt x="2704" y="83"/>
                </a:lnTo>
                <a:lnTo>
                  <a:pt x="2710" y="56"/>
                </a:lnTo>
                <a:lnTo>
                  <a:pt x="2710" y="36"/>
                </a:lnTo>
                <a:lnTo>
                  <a:pt x="2696" y="25"/>
                </a:lnTo>
                <a:lnTo>
                  <a:pt x="2672" y="36"/>
                </a:lnTo>
                <a:lnTo>
                  <a:pt x="2658" y="50"/>
                </a:lnTo>
                <a:lnTo>
                  <a:pt x="2638" y="60"/>
                </a:lnTo>
                <a:lnTo>
                  <a:pt x="2614" y="76"/>
                </a:lnTo>
                <a:lnTo>
                  <a:pt x="2590" y="84"/>
                </a:lnTo>
                <a:lnTo>
                  <a:pt x="2558" y="95"/>
                </a:lnTo>
                <a:lnTo>
                  <a:pt x="2536" y="98"/>
                </a:lnTo>
                <a:lnTo>
                  <a:pt x="2508" y="102"/>
                </a:lnTo>
                <a:lnTo>
                  <a:pt x="2478" y="105"/>
                </a:lnTo>
                <a:lnTo>
                  <a:pt x="2444" y="109"/>
                </a:lnTo>
                <a:lnTo>
                  <a:pt x="2410" y="110"/>
                </a:lnTo>
                <a:lnTo>
                  <a:pt x="2374" y="107"/>
                </a:lnTo>
                <a:lnTo>
                  <a:pt x="2348" y="103"/>
                </a:lnTo>
                <a:lnTo>
                  <a:pt x="2322" y="91"/>
                </a:lnTo>
                <a:lnTo>
                  <a:pt x="2304" y="86"/>
                </a:lnTo>
                <a:lnTo>
                  <a:pt x="2292" y="81"/>
                </a:lnTo>
                <a:lnTo>
                  <a:pt x="2286" y="76"/>
                </a:lnTo>
                <a:lnTo>
                  <a:pt x="2274" y="70"/>
                </a:lnTo>
                <a:lnTo>
                  <a:pt x="2268" y="65"/>
                </a:lnTo>
                <a:lnTo>
                  <a:pt x="2246" y="18"/>
                </a:lnTo>
                <a:lnTo>
                  <a:pt x="2224" y="0"/>
                </a:lnTo>
                <a:lnTo>
                  <a:pt x="2185" y="3"/>
                </a:lnTo>
                <a:lnTo>
                  <a:pt x="2156" y="16"/>
                </a:lnTo>
                <a:lnTo>
                  <a:pt x="2126" y="22"/>
                </a:lnTo>
                <a:lnTo>
                  <a:pt x="2081" y="49"/>
                </a:lnTo>
                <a:lnTo>
                  <a:pt x="2048" y="64"/>
                </a:lnTo>
                <a:lnTo>
                  <a:pt x="2018" y="76"/>
                </a:lnTo>
                <a:lnTo>
                  <a:pt x="1986" y="96"/>
                </a:lnTo>
                <a:lnTo>
                  <a:pt x="1896" y="102"/>
                </a:lnTo>
                <a:lnTo>
                  <a:pt x="1794" y="102"/>
                </a:lnTo>
                <a:lnTo>
                  <a:pt x="1692" y="102"/>
                </a:lnTo>
                <a:lnTo>
                  <a:pt x="1644" y="102"/>
                </a:lnTo>
                <a:lnTo>
                  <a:pt x="1602" y="96"/>
                </a:lnTo>
                <a:lnTo>
                  <a:pt x="1560" y="91"/>
                </a:lnTo>
                <a:lnTo>
                  <a:pt x="1524" y="86"/>
                </a:lnTo>
                <a:lnTo>
                  <a:pt x="1506" y="86"/>
                </a:lnTo>
                <a:lnTo>
                  <a:pt x="1494" y="81"/>
                </a:lnTo>
                <a:lnTo>
                  <a:pt x="1482" y="76"/>
                </a:lnTo>
                <a:lnTo>
                  <a:pt x="1476" y="70"/>
                </a:lnTo>
                <a:lnTo>
                  <a:pt x="1458" y="65"/>
                </a:lnTo>
                <a:lnTo>
                  <a:pt x="1440" y="55"/>
                </a:lnTo>
                <a:lnTo>
                  <a:pt x="1428" y="50"/>
                </a:lnTo>
                <a:lnTo>
                  <a:pt x="1410" y="50"/>
                </a:lnTo>
                <a:lnTo>
                  <a:pt x="1398" y="44"/>
                </a:lnTo>
                <a:lnTo>
                  <a:pt x="1386" y="44"/>
                </a:lnTo>
                <a:lnTo>
                  <a:pt x="1374" y="44"/>
                </a:lnTo>
                <a:lnTo>
                  <a:pt x="1356" y="44"/>
                </a:lnTo>
                <a:lnTo>
                  <a:pt x="1344" y="44"/>
                </a:lnTo>
                <a:lnTo>
                  <a:pt x="1332" y="50"/>
                </a:lnTo>
                <a:lnTo>
                  <a:pt x="1308" y="55"/>
                </a:lnTo>
                <a:lnTo>
                  <a:pt x="1260" y="70"/>
                </a:lnTo>
                <a:lnTo>
                  <a:pt x="1218" y="86"/>
                </a:lnTo>
                <a:lnTo>
                  <a:pt x="1176" y="96"/>
                </a:lnTo>
                <a:lnTo>
                  <a:pt x="1140" y="107"/>
                </a:lnTo>
                <a:lnTo>
                  <a:pt x="1098" y="117"/>
                </a:lnTo>
                <a:lnTo>
                  <a:pt x="1062" y="128"/>
                </a:lnTo>
                <a:lnTo>
                  <a:pt x="1020" y="133"/>
                </a:lnTo>
                <a:lnTo>
                  <a:pt x="948" y="143"/>
                </a:lnTo>
                <a:lnTo>
                  <a:pt x="882" y="149"/>
                </a:lnTo>
                <a:lnTo>
                  <a:pt x="822" y="149"/>
                </a:lnTo>
                <a:lnTo>
                  <a:pt x="762" y="143"/>
                </a:lnTo>
                <a:lnTo>
                  <a:pt x="708" y="138"/>
                </a:lnTo>
                <a:lnTo>
                  <a:pt x="654" y="128"/>
                </a:lnTo>
                <a:lnTo>
                  <a:pt x="612" y="117"/>
                </a:lnTo>
                <a:lnTo>
                  <a:pt x="570" y="107"/>
                </a:lnTo>
                <a:lnTo>
                  <a:pt x="534" y="96"/>
                </a:lnTo>
                <a:lnTo>
                  <a:pt x="504" y="86"/>
                </a:lnTo>
                <a:lnTo>
                  <a:pt x="480" y="76"/>
                </a:lnTo>
                <a:lnTo>
                  <a:pt x="462" y="65"/>
                </a:lnTo>
                <a:lnTo>
                  <a:pt x="444" y="55"/>
                </a:lnTo>
                <a:lnTo>
                  <a:pt x="426" y="44"/>
                </a:lnTo>
                <a:lnTo>
                  <a:pt x="408" y="34"/>
                </a:lnTo>
                <a:lnTo>
                  <a:pt x="402" y="34"/>
                </a:lnTo>
                <a:lnTo>
                  <a:pt x="396" y="34"/>
                </a:lnTo>
                <a:lnTo>
                  <a:pt x="390" y="34"/>
                </a:lnTo>
                <a:lnTo>
                  <a:pt x="384" y="34"/>
                </a:lnTo>
                <a:lnTo>
                  <a:pt x="378" y="39"/>
                </a:lnTo>
                <a:lnTo>
                  <a:pt x="372" y="44"/>
                </a:lnTo>
                <a:lnTo>
                  <a:pt x="360" y="55"/>
                </a:lnTo>
                <a:lnTo>
                  <a:pt x="348" y="65"/>
                </a:lnTo>
                <a:lnTo>
                  <a:pt x="342" y="70"/>
                </a:lnTo>
                <a:lnTo>
                  <a:pt x="336" y="76"/>
                </a:lnTo>
                <a:lnTo>
                  <a:pt x="324" y="86"/>
                </a:lnTo>
                <a:lnTo>
                  <a:pt x="306" y="91"/>
                </a:lnTo>
                <a:lnTo>
                  <a:pt x="288" y="96"/>
                </a:lnTo>
                <a:lnTo>
                  <a:pt x="264" y="102"/>
                </a:lnTo>
                <a:lnTo>
                  <a:pt x="240" y="107"/>
                </a:lnTo>
                <a:lnTo>
                  <a:pt x="216" y="112"/>
                </a:lnTo>
                <a:lnTo>
                  <a:pt x="192" y="112"/>
                </a:lnTo>
                <a:lnTo>
                  <a:pt x="168" y="117"/>
                </a:lnTo>
                <a:lnTo>
                  <a:pt x="145" y="117"/>
                </a:lnTo>
                <a:lnTo>
                  <a:pt x="120" y="117"/>
                </a:lnTo>
                <a:lnTo>
                  <a:pt x="90" y="112"/>
                </a:lnTo>
                <a:lnTo>
                  <a:pt x="66" y="112"/>
                </a:lnTo>
                <a:lnTo>
                  <a:pt x="42" y="107"/>
                </a:lnTo>
                <a:lnTo>
                  <a:pt x="24" y="102"/>
                </a:lnTo>
                <a:lnTo>
                  <a:pt x="0" y="96"/>
                </a:lnTo>
                <a:lnTo>
                  <a:pt x="0" y="445"/>
                </a:lnTo>
                <a:lnTo>
                  <a:pt x="5760" y="445"/>
                </a:lnTo>
              </a:path>
            </a:pathLst>
          </a:custGeom>
          <a:solidFill>
            <a:schemeClr val="accent2">
              <a:alpha val="50195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21" hidden="1"/>
          <p:cNvSpPr/>
          <p:nvPr/>
        </p:nvSpPr>
        <p:spPr>
          <a:xfrm>
            <a:off x="360" y="6766560"/>
            <a:ext cx="10095480" cy="302400"/>
          </a:xfrm>
          <a:custGeom>
            <a:avLst/>
            <a:gdLst/>
            <a:ahLst/>
            <a:cxnLst/>
            <a:rect l="l" t="t" r="r" b="b"/>
            <a:pathLst>
              <a:path w="5770" h="174">
                <a:moveTo>
                  <a:pt x="5151" y="24"/>
                </a:moveTo>
                <a:lnTo>
                  <a:pt x="5127" y="26"/>
                </a:lnTo>
                <a:lnTo>
                  <a:pt x="5082" y="30"/>
                </a:lnTo>
                <a:lnTo>
                  <a:pt x="5049" y="38"/>
                </a:lnTo>
                <a:lnTo>
                  <a:pt x="5029" y="48"/>
                </a:lnTo>
                <a:lnTo>
                  <a:pt x="5017" y="54"/>
                </a:lnTo>
                <a:lnTo>
                  <a:pt x="4993" y="66"/>
                </a:lnTo>
                <a:lnTo>
                  <a:pt x="4957" y="84"/>
                </a:lnTo>
                <a:lnTo>
                  <a:pt x="4927" y="102"/>
                </a:lnTo>
                <a:lnTo>
                  <a:pt x="4891" y="114"/>
                </a:lnTo>
                <a:lnTo>
                  <a:pt x="4861" y="120"/>
                </a:lnTo>
                <a:lnTo>
                  <a:pt x="4831" y="126"/>
                </a:lnTo>
                <a:lnTo>
                  <a:pt x="4801" y="132"/>
                </a:lnTo>
                <a:lnTo>
                  <a:pt x="4771" y="132"/>
                </a:lnTo>
                <a:lnTo>
                  <a:pt x="4748" y="132"/>
                </a:lnTo>
                <a:lnTo>
                  <a:pt x="4724" y="126"/>
                </a:lnTo>
                <a:lnTo>
                  <a:pt x="4706" y="120"/>
                </a:lnTo>
                <a:lnTo>
                  <a:pt x="4682" y="114"/>
                </a:lnTo>
                <a:lnTo>
                  <a:pt x="4670" y="108"/>
                </a:lnTo>
                <a:lnTo>
                  <a:pt x="4652" y="102"/>
                </a:lnTo>
                <a:lnTo>
                  <a:pt x="4640" y="96"/>
                </a:lnTo>
                <a:lnTo>
                  <a:pt x="4634" y="84"/>
                </a:lnTo>
                <a:lnTo>
                  <a:pt x="4628" y="78"/>
                </a:lnTo>
                <a:lnTo>
                  <a:pt x="4622" y="66"/>
                </a:lnTo>
                <a:lnTo>
                  <a:pt x="4616" y="54"/>
                </a:lnTo>
                <a:lnTo>
                  <a:pt x="4610" y="48"/>
                </a:lnTo>
                <a:lnTo>
                  <a:pt x="4604" y="42"/>
                </a:lnTo>
                <a:lnTo>
                  <a:pt x="4598" y="36"/>
                </a:lnTo>
                <a:lnTo>
                  <a:pt x="4586" y="30"/>
                </a:lnTo>
                <a:lnTo>
                  <a:pt x="4574" y="24"/>
                </a:lnTo>
                <a:lnTo>
                  <a:pt x="4562" y="18"/>
                </a:lnTo>
                <a:lnTo>
                  <a:pt x="4544" y="18"/>
                </a:lnTo>
                <a:lnTo>
                  <a:pt x="4526" y="18"/>
                </a:lnTo>
                <a:lnTo>
                  <a:pt x="4502" y="24"/>
                </a:lnTo>
                <a:lnTo>
                  <a:pt x="4478" y="30"/>
                </a:lnTo>
                <a:lnTo>
                  <a:pt x="4449" y="36"/>
                </a:lnTo>
                <a:lnTo>
                  <a:pt x="4419" y="48"/>
                </a:lnTo>
                <a:lnTo>
                  <a:pt x="4383" y="60"/>
                </a:lnTo>
                <a:lnTo>
                  <a:pt x="4341" y="72"/>
                </a:lnTo>
                <a:lnTo>
                  <a:pt x="4287" y="90"/>
                </a:lnTo>
                <a:lnTo>
                  <a:pt x="4239" y="96"/>
                </a:lnTo>
                <a:lnTo>
                  <a:pt x="4186" y="108"/>
                </a:lnTo>
                <a:lnTo>
                  <a:pt x="4132" y="114"/>
                </a:lnTo>
                <a:lnTo>
                  <a:pt x="4078" y="120"/>
                </a:lnTo>
                <a:lnTo>
                  <a:pt x="4024" y="120"/>
                </a:lnTo>
                <a:lnTo>
                  <a:pt x="3970" y="120"/>
                </a:lnTo>
                <a:lnTo>
                  <a:pt x="3916" y="120"/>
                </a:lnTo>
                <a:lnTo>
                  <a:pt x="3863" y="120"/>
                </a:lnTo>
                <a:lnTo>
                  <a:pt x="3815" y="120"/>
                </a:lnTo>
                <a:lnTo>
                  <a:pt x="3767" y="114"/>
                </a:lnTo>
                <a:lnTo>
                  <a:pt x="3731" y="108"/>
                </a:lnTo>
                <a:lnTo>
                  <a:pt x="3689" y="96"/>
                </a:lnTo>
                <a:lnTo>
                  <a:pt x="3659" y="90"/>
                </a:lnTo>
                <a:lnTo>
                  <a:pt x="3647" y="84"/>
                </a:lnTo>
                <a:lnTo>
                  <a:pt x="3635" y="78"/>
                </a:lnTo>
                <a:lnTo>
                  <a:pt x="3617" y="72"/>
                </a:lnTo>
                <a:lnTo>
                  <a:pt x="3600" y="60"/>
                </a:lnTo>
                <a:lnTo>
                  <a:pt x="3582" y="60"/>
                </a:lnTo>
                <a:lnTo>
                  <a:pt x="3564" y="54"/>
                </a:lnTo>
                <a:lnTo>
                  <a:pt x="3546" y="54"/>
                </a:lnTo>
                <a:lnTo>
                  <a:pt x="3534" y="54"/>
                </a:lnTo>
                <a:lnTo>
                  <a:pt x="3522" y="60"/>
                </a:lnTo>
                <a:lnTo>
                  <a:pt x="3510" y="60"/>
                </a:lnTo>
                <a:lnTo>
                  <a:pt x="3498" y="66"/>
                </a:lnTo>
                <a:lnTo>
                  <a:pt x="3486" y="66"/>
                </a:lnTo>
                <a:lnTo>
                  <a:pt x="3474" y="78"/>
                </a:lnTo>
                <a:lnTo>
                  <a:pt x="3462" y="84"/>
                </a:lnTo>
                <a:lnTo>
                  <a:pt x="3456" y="84"/>
                </a:lnTo>
                <a:lnTo>
                  <a:pt x="3426" y="90"/>
                </a:lnTo>
                <a:lnTo>
                  <a:pt x="3336" y="96"/>
                </a:lnTo>
                <a:lnTo>
                  <a:pt x="3205" y="108"/>
                </a:lnTo>
                <a:lnTo>
                  <a:pt x="3127" y="120"/>
                </a:lnTo>
                <a:lnTo>
                  <a:pt x="3049" y="132"/>
                </a:lnTo>
                <a:lnTo>
                  <a:pt x="2972" y="144"/>
                </a:lnTo>
                <a:lnTo>
                  <a:pt x="2906" y="150"/>
                </a:lnTo>
                <a:lnTo>
                  <a:pt x="2870" y="150"/>
                </a:lnTo>
                <a:lnTo>
                  <a:pt x="2846" y="150"/>
                </a:lnTo>
                <a:lnTo>
                  <a:pt x="2816" y="150"/>
                </a:lnTo>
                <a:lnTo>
                  <a:pt x="2792" y="150"/>
                </a:lnTo>
                <a:lnTo>
                  <a:pt x="2768" y="144"/>
                </a:lnTo>
                <a:lnTo>
                  <a:pt x="2744" y="138"/>
                </a:lnTo>
                <a:lnTo>
                  <a:pt x="2727" y="132"/>
                </a:lnTo>
                <a:lnTo>
                  <a:pt x="2709" y="126"/>
                </a:lnTo>
                <a:lnTo>
                  <a:pt x="2703" y="96"/>
                </a:lnTo>
                <a:lnTo>
                  <a:pt x="2703" y="78"/>
                </a:lnTo>
                <a:lnTo>
                  <a:pt x="2709" y="42"/>
                </a:lnTo>
                <a:lnTo>
                  <a:pt x="2697" y="36"/>
                </a:lnTo>
                <a:lnTo>
                  <a:pt x="2673" y="42"/>
                </a:lnTo>
                <a:lnTo>
                  <a:pt x="2661" y="60"/>
                </a:lnTo>
                <a:lnTo>
                  <a:pt x="2643" y="72"/>
                </a:lnTo>
                <a:lnTo>
                  <a:pt x="2619" y="90"/>
                </a:lnTo>
                <a:lnTo>
                  <a:pt x="2595" y="102"/>
                </a:lnTo>
                <a:lnTo>
                  <a:pt x="2559" y="114"/>
                </a:lnTo>
                <a:lnTo>
                  <a:pt x="2541" y="114"/>
                </a:lnTo>
                <a:lnTo>
                  <a:pt x="2511" y="120"/>
                </a:lnTo>
                <a:lnTo>
                  <a:pt x="2481" y="126"/>
                </a:lnTo>
                <a:lnTo>
                  <a:pt x="2446" y="126"/>
                </a:lnTo>
                <a:lnTo>
                  <a:pt x="2416" y="132"/>
                </a:lnTo>
                <a:lnTo>
                  <a:pt x="2380" y="126"/>
                </a:lnTo>
                <a:lnTo>
                  <a:pt x="2350" y="120"/>
                </a:lnTo>
                <a:lnTo>
                  <a:pt x="2326" y="108"/>
                </a:lnTo>
                <a:lnTo>
                  <a:pt x="2308" y="102"/>
                </a:lnTo>
                <a:lnTo>
                  <a:pt x="2296" y="96"/>
                </a:lnTo>
                <a:lnTo>
                  <a:pt x="2290" y="90"/>
                </a:lnTo>
                <a:lnTo>
                  <a:pt x="2278" y="84"/>
                </a:lnTo>
                <a:lnTo>
                  <a:pt x="2272" y="78"/>
                </a:lnTo>
                <a:lnTo>
                  <a:pt x="2250" y="57"/>
                </a:lnTo>
                <a:lnTo>
                  <a:pt x="2243" y="35"/>
                </a:lnTo>
                <a:lnTo>
                  <a:pt x="2228" y="18"/>
                </a:lnTo>
                <a:lnTo>
                  <a:pt x="2208" y="18"/>
                </a:lnTo>
                <a:lnTo>
                  <a:pt x="2172" y="24"/>
                </a:lnTo>
                <a:lnTo>
                  <a:pt x="2151" y="36"/>
                </a:lnTo>
                <a:lnTo>
                  <a:pt x="2127" y="51"/>
                </a:lnTo>
                <a:lnTo>
                  <a:pt x="2097" y="60"/>
                </a:lnTo>
                <a:lnTo>
                  <a:pt x="2073" y="72"/>
                </a:lnTo>
                <a:lnTo>
                  <a:pt x="2046" y="87"/>
                </a:lnTo>
                <a:lnTo>
                  <a:pt x="2007" y="102"/>
                </a:lnTo>
                <a:lnTo>
                  <a:pt x="1977" y="114"/>
                </a:lnTo>
                <a:lnTo>
                  <a:pt x="1947" y="120"/>
                </a:lnTo>
                <a:lnTo>
                  <a:pt x="1895" y="120"/>
                </a:lnTo>
                <a:lnTo>
                  <a:pt x="1794" y="120"/>
                </a:lnTo>
                <a:lnTo>
                  <a:pt x="1692" y="120"/>
                </a:lnTo>
                <a:lnTo>
                  <a:pt x="1644" y="120"/>
                </a:lnTo>
                <a:lnTo>
                  <a:pt x="1602" y="114"/>
                </a:lnTo>
                <a:lnTo>
                  <a:pt x="1561" y="108"/>
                </a:lnTo>
                <a:lnTo>
                  <a:pt x="1525" y="102"/>
                </a:lnTo>
                <a:lnTo>
                  <a:pt x="1507" y="102"/>
                </a:lnTo>
                <a:lnTo>
                  <a:pt x="1495" y="96"/>
                </a:lnTo>
                <a:lnTo>
                  <a:pt x="1483" y="90"/>
                </a:lnTo>
                <a:lnTo>
                  <a:pt x="1477" y="84"/>
                </a:lnTo>
                <a:lnTo>
                  <a:pt x="1459" y="78"/>
                </a:lnTo>
                <a:lnTo>
                  <a:pt x="1441" y="66"/>
                </a:lnTo>
                <a:lnTo>
                  <a:pt x="1429" y="60"/>
                </a:lnTo>
                <a:lnTo>
                  <a:pt x="1411" y="60"/>
                </a:lnTo>
                <a:lnTo>
                  <a:pt x="1399" y="54"/>
                </a:lnTo>
                <a:lnTo>
                  <a:pt x="1387" y="54"/>
                </a:lnTo>
                <a:lnTo>
                  <a:pt x="1375" y="54"/>
                </a:lnTo>
                <a:lnTo>
                  <a:pt x="1357" y="54"/>
                </a:lnTo>
                <a:lnTo>
                  <a:pt x="1345" y="54"/>
                </a:lnTo>
                <a:lnTo>
                  <a:pt x="1333" y="60"/>
                </a:lnTo>
                <a:lnTo>
                  <a:pt x="1309" y="66"/>
                </a:lnTo>
                <a:lnTo>
                  <a:pt x="1262" y="84"/>
                </a:lnTo>
                <a:lnTo>
                  <a:pt x="1220" y="102"/>
                </a:lnTo>
                <a:lnTo>
                  <a:pt x="1178" y="114"/>
                </a:lnTo>
                <a:lnTo>
                  <a:pt x="1142" y="126"/>
                </a:lnTo>
                <a:lnTo>
                  <a:pt x="1100" y="138"/>
                </a:lnTo>
                <a:lnTo>
                  <a:pt x="1058" y="150"/>
                </a:lnTo>
                <a:lnTo>
                  <a:pt x="1016" y="156"/>
                </a:lnTo>
                <a:lnTo>
                  <a:pt x="945" y="168"/>
                </a:lnTo>
                <a:lnTo>
                  <a:pt x="879" y="174"/>
                </a:lnTo>
                <a:lnTo>
                  <a:pt x="819" y="174"/>
                </a:lnTo>
                <a:lnTo>
                  <a:pt x="759" y="168"/>
                </a:lnTo>
                <a:lnTo>
                  <a:pt x="706" y="162"/>
                </a:lnTo>
                <a:lnTo>
                  <a:pt x="652" y="150"/>
                </a:lnTo>
                <a:lnTo>
                  <a:pt x="610" y="138"/>
                </a:lnTo>
                <a:lnTo>
                  <a:pt x="568" y="126"/>
                </a:lnTo>
                <a:lnTo>
                  <a:pt x="532" y="114"/>
                </a:lnTo>
                <a:lnTo>
                  <a:pt x="502" y="102"/>
                </a:lnTo>
                <a:lnTo>
                  <a:pt x="478" y="90"/>
                </a:lnTo>
                <a:lnTo>
                  <a:pt x="460" y="78"/>
                </a:lnTo>
                <a:lnTo>
                  <a:pt x="442" y="66"/>
                </a:lnTo>
                <a:lnTo>
                  <a:pt x="425" y="54"/>
                </a:lnTo>
                <a:lnTo>
                  <a:pt x="407" y="42"/>
                </a:lnTo>
                <a:lnTo>
                  <a:pt x="401" y="42"/>
                </a:lnTo>
                <a:lnTo>
                  <a:pt x="395" y="42"/>
                </a:lnTo>
                <a:lnTo>
                  <a:pt x="389" y="42"/>
                </a:lnTo>
                <a:lnTo>
                  <a:pt x="383" y="42"/>
                </a:lnTo>
                <a:lnTo>
                  <a:pt x="377" y="48"/>
                </a:lnTo>
                <a:lnTo>
                  <a:pt x="371" y="54"/>
                </a:lnTo>
                <a:lnTo>
                  <a:pt x="359" y="66"/>
                </a:lnTo>
                <a:lnTo>
                  <a:pt x="347" y="78"/>
                </a:lnTo>
                <a:lnTo>
                  <a:pt x="341" y="84"/>
                </a:lnTo>
                <a:lnTo>
                  <a:pt x="335" y="90"/>
                </a:lnTo>
                <a:lnTo>
                  <a:pt x="323" y="102"/>
                </a:lnTo>
                <a:lnTo>
                  <a:pt x="305" y="108"/>
                </a:lnTo>
                <a:lnTo>
                  <a:pt x="287" y="114"/>
                </a:lnTo>
                <a:lnTo>
                  <a:pt x="263" y="120"/>
                </a:lnTo>
                <a:lnTo>
                  <a:pt x="239" y="126"/>
                </a:lnTo>
                <a:lnTo>
                  <a:pt x="215" y="132"/>
                </a:lnTo>
                <a:lnTo>
                  <a:pt x="191" y="132"/>
                </a:lnTo>
                <a:lnTo>
                  <a:pt x="167" y="138"/>
                </a:lnTo>
                <a:lnTo>
                  <a:pt x="144" y="138"/>
                </a:lnTo>
                <a:lnTo>
                  <a:pt x="120" y="138"/>
                </a:lnTo>
                <a:lnTo>
                  <a:pt x="90" y="132"/>
                </a:lnTo>
                <a:lnTo>
                  <a:pt x="66" y="132"/>
                </a:lnTo>
                <a:lnTo>
                  <a:pt x="42" y="126"/>
                </a:lnTo>
                <a:lnTo>
                  <a:pt x="24" y="120"/>
                </a:lnTo>
                <a:lnTo>
                  <a:pt x="0" y="114"/>
                </a:lnTo>
                <a:lnTo>
                  <a:pt x="0" y="96"/>
                </a:lnTo>
                <a:lnTo>
                  <a:pt x="24" y="102"/>
                </a:lnTo>
                <a:lnTo>
                  <a:pt x="42" y="108"/>
                </a:lnTo>
                <a:lnTo>
                  <a:pt x="66" y="114"/>
                </a:lnTo>
                <a:lnTo>
                  <a:pt x="90" y="114"/>
                </a:lnTo>
                <a:lnTo>
                  <a:pt x="120" y="120"/>
                </a:lnTo>
                <a:lnTo>
                  <a:pt x="144" y="120"/>
                </a:lnTo>
                <a:lnTo>
                  <a:pt x="167" y="120"/>
                </a:lnTo>
                <a:lnTo>
                  <a:pt x="191" y="114"/>
                </a:lnTo>
                <a:lnTo>
                  <a:pt x="215" y="114"/>
                </a:lnTo>
                <a:lnTo>
                  <a:pt x="239" y="108"/>
                </a:lnTo>
                <a:lnTo>
                  <a:pt x="263" y="102"/>
                </a:lnTo>
                <a:lnTo>
                  <a:pt x="287" y="96"/>
                </a:lnTo>
                <a:lnTo>
                  <a:pt x="305" y="90"/>
                </a:lnTo>
                <a:lnTo>
                  <a:pt x="323" y="84"/>
                </a:lnTo>
                <a:lnTo>
                  <a:pt x="335" y="72"/>
                </a:lnTo>
                <a:lnTo>
                  <a:pt x="341" y="66"/>
                </a:lnTo>
                <a:lnTo>
                  <a:pt x="347" y="60"/>
                </a:lnTo>
                <a:lnTo>
                  <a:pt x="359" y="48"/>
                </a:lnTo>
                <a:lnTo>
                  <a:pt x="371" y="36"/>
                </a:lnTo>
                <a:lnTo>
                  <a:pt x="377" y="30"/>
                </a:lnTo>
                <a:lnTo>
                  <a:pt x="383" y="24"/>
                </a:lnTo>
                <a:lnTo>
                  <a:pt x="389" y="24"/>
                </a:lnTo>
                <a:lnTo>
                  <a:pt x="395" y="24"/>
                </a:lnTo>
                <a:lnTo>
                  <a:pt x="401" y="24"/>
                </a:lnTo>
                <a:lnTo>
                  <a:pt x="407" y="24"/>
                </a:lnTo>
                <a:lnTo>
                  <a:pt x="425" y="36"/>
                </a:lnTo>
                <a:lnTo>
                  <a:pt x="442" y="48"/>
                </a:lnTo>
                <a:lnTo>
                  <a:pt x="460" y="60"/>
                </a:lnTo>
                <a:lnTo>
                  <a:pt x="478" y="72"/>
                </a:lnTo>
                <a:lnTo>
                  <a:pt x="502" y="84"/>
                </a:lnTo>
                <a:lnTo>
                  <a:pt x="532" y="96"/>
                </a:lnTo>
                <a:lnTo>
                  <a:pt x="568" y="108"/>
                </a:lnTo>
                <a:lnTo>
                  <a:pt x="610" y="120"/>
                </a:lnTo>
                <a:lnTo>
                  <a:pt x="652" y="132"/>
                </a:lnTo>
                <a:lnTo>
                  <a:pt x="706" y="144"/>
                </a:lnTo>
                <a:lnTo>
                  <a:pt x="759" y="150"/>
                </a:lnTo>
                <a:lnTo>
                  <a:pt x="819" y="156"/>
                </a:lnTo>
                <a:lnTo>
                  <a:pt x="879" y="156"/>
                </a:lnTo>
                <a:lnTo>
                  <a:pt x="945" y="150"/>
                </a:lnTo>
                <a:lnTo>
                  <a:pt x="1016" y="138"/>
                </a:lnTo>
                <a:lnTo>
                  <a:pt x="1058" y="132"/>
                </a:lnTo>
                <a:lnTo>
                  <a:pt x="1100" y="120"/>
                </a:lnTo>
                <a:lnTo>
                  <a:pt x="1142" y="108"/>
                </a:lnTo>
                <a:lnTo>
                  <a:pt x="1178" y="96"/>
                </a:lnTo>
                <a:lnTo>
                  <a:pt x="1220" y="84"/>
                </a:lnTo>
                <a:lnTo>
                  <a:pt x="1262" y="66"/>
                </a:lnTo>
                <a:lnTo>
                  <a:pt x="1309" y="48"/>
                </a:lnTo>
                <a:lnTo>
                  <a:pt x="1333" y="42"/>
                </a:lnTo>
                <a:lnTo>
                  <a:pt x="1345" y="36"/>
                </a:lnTo>
                <a:lnTo>
                  <a:pt x="1357" y="36"/>
                </a:lnTo>
                <a:lnTo>
                  <a:pt x="1375" y="36"/>
                </a:lnTo>
                <a:lnTo>
                  <a:pt x="1387" y="36"/>
                </a:lnTo>
                <a:lnTo>
                  <a:pt x="1399" y="36"/>
                </a:lnTo>
                <a:lnTo>
                  <a:pt x="1411" y="42"/>
                </a:lnTo>
                <a:lnTo>
                  <a:pt x="1429" y="42"/>
                </a:lnTo>
                <a:lnTo>
                  <a:pt x="1441" y="48"/>
                </a:lnTo>
                <a:lnTo>
                  <a:pt x="1459" y="60"/>
                </a:lnTo>
                <a:lnTo>
                  <a:pt x="1477" y="66"/>
                </a:lnTo>
                <a:lnTo>
                  <a:pt x="1483" y="72"/>
                </a:lnTo>
                <a:lnTo>
                  <a:pt x="1495" y="78"/>
                </a:lnTo>
                <a:lnTo>
                  <a:pt x="1507" y="84"/>
                </a:lnTo>
                <a:lnTo>
                  <a:pt x="1525" y="84"/>
                </a:lnTo>
                <a:lnTo>
                  <a:pt x="1561" y="90"/>
                </a:lnTo>
                <a:lnTo>
                  <a:pt x="1602" y="96"/>
                </a:lnTo>
                <a:lnTo>
                  <a:pt x="1644" y="102"/>
                </a:lnTo>
                <a:lnTo>
                  <a:pt x="1692" y="102"/>
                </a:lnTo>
                <a:lnTo>
                  <a:pt x="1794" y="102"/>
                </a:lnTo>
                <a:lnTo>
                  <a:pt x="1895" y="102"/>
                </a:lnTo>
                <a:lnTo>
                  <a:pt x="1938" y="102"/>
                </a:lnTo>
                <a:lnTo>
                  <a:pt x="1971" y="96"/>
                </a:lnTo>
                <a:lnTo>
                  <a:pt x="2019" y="77"/>
                </a:lnTo>
                <a:lnTo>
                  <a:pt x="2063" y="57"/>
                </a:lnTo>
                <a:lnTo>
                  <a:pt x="2111" y="38"/>
                </a:lnTo>
                <a:lnTo>
                  <a:pt x="2145" y="18"/>
                </a:lnTo>
                <a:lnTo>
                  <a:pt x="2172" y="9"/>
                </a:lnTo>
                <a:lnTo>
                  <a:pt x="2202" y="0"/>
                </a:lnTo>
                <a:lnTo>
                  <a:pt x="2235" y="3"/>
                </a:lnTo>
                <a:lnTo>
                  <a:pt x="2250" y="24"/>
                </a:lnTo>
                <a:lnTo>
                  <a:pt x="2262" y="51"/>
                </a:lnTo>
                <a:lnTo>
                  <a:pt x="2290" y="72"/>
                </a:lnTo>
                <a:lnTo>
                  <a:pt x="2296" y="78"/>
                </a:lnTo>
                <a:lnTo>
                  <a:pt x="2308" y="84"/>
                </a:lnTo>
                <a:lnTo>
                  <a:pt x="2326" y="90"/>
                </a:lnTo>
                <a:lnTo>
                  <a:pt x="2350" y="102"/>
                </a:lnTo>
                <a:lnTo>
                  <a:pt x="2380" y="108"/>
                </a:lnTo>
                <a:lnTo>
                  <a:pt x="2416" y="114"/>
                </a:lnTo>
                <a:lnTo>
                  <a:pt x="2446" y="108"/>
                </a:lnTo>
                <a:lnTo>
                  <a:pt x="2481" y="108"/>
                </a:lnTo>
                <a:lnTo>
                  <a:pt x="2511" y="102"/>
                </a:lnTo>
                <a:lnTo>
                  <a:pt x="2541" y="96"/>
                </a:lnTo>
                <a:lnTo>
                  <a:pt x="2559" y="96"/>
                </a:lnTo>
                <a:lnTo>
                  <a:pt x="2595" y="84"/>
                </a:lnTo>
                <a:lnTo>
                  <a:pt x="2619" y="72"/>
                </a:lnTo>
                <a:lnTo>
                  <a:pt x="2643" y="54"/>
                </a:lnTo>
                <a:lnTo>
                  <a:pt x="2661" y="42"/>
                </a:lnTo>
                <a:lnTo>
                  <a:pt x="2673" y="24"/>
                </a:lnTo>
                <a:lnTo>
                  <a:pt x="2697" y="18"/>
                </a:lnTo>
                <a:lnTo>
                  <a:pt x="2715" y="24"/>
                </a:lnTo>
                <a:lnTo>
                  <a:pt x="2715" y="48"/>
                </a:lnTo>
                <a:lnTo>
                  <a:pt x="2709" y="78"/>
                </a:lnTo>
                <a:lnTo>
                  <a:pt x="2709" y="108"/>
                </a:lnTo>
                <a:lnTo>
                  <a:pt x="2727" y="114"/>
                </a:lnTo>
                <a:lnTo>
                  <a:pt x="2744" y="120"/>
                </a:lnTo>
                <a:lnTo>
                  <a:pt x="2768" y="126"/>
                </a:lnTo>
                <a:lnTo>
                  <a:pt x="2792" y="132"/>
                </a:lnTo>
                <a:lnTo>
                  <a:pt x="2816" y="132"/>
                </a:lnTo>
                <a:lnTo>
                  <a:pt x="2846" y="132"/>
                </a:lnTo>
                <a:lnTo>
                  <a:pt x="2870" y="132"/>
                </a:lnTo>
                <a:lnTo>
                  <a:pt x="2906" y="132"/>
                </a:lnTo>
                <a:lnTo>
                  <a:pt x="2972" y="126"/>
                </a:lnTo>
                <a:lnTo>
                  <a:pt x="3049" y="114"/>
                </a:lnTo>
                <a:lnTo>
                  <a:pt x="3127" y="102"/>
                </a:lnTo>
                <a:lnTo>
                  <a:pt x="3205" y="90"/>
                </a:lnTo>
                <a:lnTo>
                  <a:pt x="3336" y="78"/>
                </a:lnTo>
                <a:lnTo>
                  <a:pt x="3426" y="72"/>
                </a:lnTo>
                <a:lnTo>
                  <a:pt x="3456" y="66"/>
                </a:lnTo>
                <a:lnTo>
                  <a:pt x="3462" y="66"/>
                </a:lnTo>
                <a:lnTo>
                  <a:pt x="3474" y="60"/>
                </a:lnTo>
                <a:lnTo>
                  <a:pt x="3486" y="48"/>
                </a:lnTo>
                <a:lnTo>
                  <a:pt x="3498" y="48"/>
                </a:lnTo>
                <a:lnTo>
                  <a:pt x="3510" y="42"/>
                </a:lnTo>
                <a:lnTo>
                  <a:pt x="3522" y="42"/>
                </a:lnTo>
                <a:lnTo>
                  <a:pt x="3534" y="36"/>
                </a:lnTo>
                <a:lnTo>
                  <a:pt x="3546" y="36"/>
                </a:lnTo>
                <a:lnTo>
                  <a:pt x="3564" y="36"/>
                </a:lnTo>
                <a:lnTo>
                  <a:pt x="3582" y="42"/>
                </a:lnTo>
                <a:lnTo>
                  <a:pt x="3600" y="42"/>
                </a:lnTo>
                <a:lnTo>
                  <a:pt x="3617" y="54"/>
                </a:lnTo>
                <a:lnTo>
                  <a:pt x="3635" y="60"/>
                </a:lnTo>
                <a:lnTo>
                  <a:pt x="3647" y="66"/>
                </a:lnTo>
                <a:lnTo>
                  <a:pt x="3659" y="72"/>
                </a:lnTo>
                <a:lnTo>
                  <a:pt x="3689" y="78"/>
                </a:lnTo>
                <a:lnTo>
                  <a:pt x="3731" y="90"/>
                </a:lnTo>
                <a:lnTo>
                  <a:pt x="3767" y="96"/>
                </a:lnTo>
                <a:lnTo>
                  <a:pt x="3815" y="102"/>
                </a:lnTo>
                <a:lnTo>
                  <a:pt x="3863" y="102"/>
                </a:lnTo>
                <a:lnTo>
                  <a:pt x="3916" y="102"/>
                </a:lnTo>
                <a:lnTo>
                  <a:pt x="3970" y="102"/>
                </a:lnTo>
                <a:lnTo>
                  <a:pt x="4024" y="102"/>
                </a:lnTo>
                <a:lnTo>
                  <a:pt x="4078" y="102"/>
                </a:lnTo>
                <a:lnTo>
                  <a:pt x="4132" y="96"/>
                </a:lnTo>
                <a:lnTo>
                  <a:pt x="4186" y="90"/>
                </a:lnTo>
                <a:lnTo>
                  <a:pt x="4239" y="78"/>
                </a:lnTo>
                <a:lnTo>
                  <a:pt x="4287" y="72"/>
                </a:lnTo>
                <a:lnTo>
                  <a:pt x="4341" y="54"/>
                </a:lnTo>
                <a:lnTo>
                  <a:pt x="4383" y="42"/>
                </a:lnTo>
                <a:lnTo>
                  <a:pt x="4419" y="30"/>
                </a:lnTo>
                <a:lnTo>
                  <a:pt x="4449" y="18"/>
                </a:lnTo>
                <a:lnTo>
                  <a:pt x="4478" y="12"/>
                </a:lnTo>
                <a:lnTo>
                  <a:pt x="4502" y="6"/>
                </a:lnTo>
                <a:lnTo>
                  <a:pt x="4526" y="0"/>
                </a:lnTo>
                <a:lnTo>
                  <a:pt x="4544" y="0"/>
                </a:lnTo>
                <a:lnTo>
                  <a:pt x="4562" y="0"/>
                </a:lnTo>
                <a:lnTo>
                  <a:pt x="4574" y="6"/>
                </a:lnTo>
                <a:lnTo>
                  <a:pt x="4586" y="12"/>
                </a:lnTo>
                <a:lnTo>
                  <a:pt x="4598" y="18"/>
                </a:lnTo>
                <a:lnTo>
                  <a:pt x="4604" y="24"/>
                </a:lnTo>
                <a:lnTo>
                  <a:pt x="4610" y="30"/>
                </a:lnTo>
                <a:lnTo>
                  <a:pt x="4616" y="36"/>
                </a:lnTo>
                <a:lnTo>
                  <a:pt x="4622" y="48"/>
                </a:lnTo>
                <a:lnTo>
                  <a:pt x="4628" y="60"/>
                </a:lnTo>
                <a:lnTo>
                  <a:pt x="4634" y="66"/>
                </a:lnTo>
                <a:lnTo>
                  <a:pt x="4640" y="78"/>
                </a:lnTo>
                <a:lnTo>
                  <a:pt x="4652" y="84"/>
                </a:lnTo>
                <a:lnTo>
                  <a:pt x="4670" y="90"/>
                </a:lnTo>
                <a:lnTo>
                  <a:pt x="4682" y="96"/>
                </a:lnTo>
                <a:lnTo>
                  <a:pt x="4706" y="102"/>
                </a:lnTo>
                <a:lnTo>
                  <a:pt x="4724" y="108"/>
                </a:lnTo>
                <a:lnTo>
                  <a:pt x="4748" y="114"/>
                </a:lnTo>
                <a:lnTo>
                  <a:pt x="4771" y="114"/>
                </a:lnTo>
                <a:lnTo>
                  <a:pt x="4801" y="114"/>
                </a:lnTo>
                <a:lnTo>
                  <a:pt x="4831" y="108"/>
                </a:lnTo>
                <a:lnTo>
                  <a:pt x="4861" y="102"/>
                </a:lnTo>
                <a:lnTo>
                  <a:pt x="4891" y="96"/>
                </a:lnTo>
                <a:lnTo>
                  <a:pt x="4927" y="84"/>
                </a:lnTo>
                <a:lnTo>
                  <a:pt x="4957" y="66"/>
                </a:lnTo>
                <a:lnTo>
                  <a:pt x="4993" y="48"/>
                </a:lnTo>
                <a:lnTo>
                  <a:pt x="5017" y="36"/>
                </a:lnTo>
                <a:lnTo>
                  <a:pt x="5029" y="30"/>
                </a:lnTo>
                <a:lnTo>
                  <a:pt x="5061" y="24"/>
                </a:lnTo>
                <a:lnTo>
                  <a:pt x="5091" y="17"/>
                </a:lnTo>
                <a:lnTo>
                  <a:pt x="5118" y="14"/>
                </a:lnTo>
                <a:lnTo>
                  <a:pt x="5145" y="9"/>
                </a:lnTo>
                <a:lnTo>
                  <a:pt x="5175" y="9"/>
                </a:lnTo>
                <a:lnTo>
                  <a:pt x="5199" y="8"/>
                </a:lnTo>
                <a:lnTo>
                  <a:pt x="5219" y="9"/>
                </a:lnTo>
                <a:lnTo>
                  <a:pt x="5238" y="9"/>
                </a:lnTo>
                <a:lnTo>
                  <a:pt x="5258" y="11"/>
                </a:lnTo>
                <a:lnTo>
                  <a:pt x="5280" y="9"/>
                </a:lnTo>
                <a:lnTo>
                  <a:pt x="5304" y="11"/>
                </a:lnTo>
                <a:lnTo>
                  <a:pt x="5327" y="8"/>
                </a:lnTo>
                <a:lnTo>
                  <a:pt x="5351" y="8"/>
                </a:lnTo>
                <a:lnTo>
                  <a:pt x="5390" y="9"/>
                </a:lnTo>
                <a:lnTo>
                  <a:pt x="5435" y="24"/>
                </a:lnTo>
                <a:lnTo>
                  <a:pt x="5447" y="30"/>
                </a:lnTo>
                <a:lnTo>
                  <a:pt x="5453" y="36"/>
                </a:lnTo>
                <a:lnTo>
                  <a:pt x="5453" y="42"/>
                </a:lnTo>
                <a:lnTo>
                  <a:pt x="5459" y="48"/>
                </a:lnTo>
                <a:lnTo>
                  <a:pt x="5459" y="54"/>
                </a:lnTo>
                <a:lnTo>
                  <a:pt x="5459" y="60"/>
                </a:lnTo>
                <a:lnTo>
                  <a:pt x="5459" y="66"/>
                </a:lnTo>
                <a:lnTo>
                  <a:pt x="5465" y="66"/>
                </a:lnTo>
                <a:lnTo>
                  <a:pt x="5465" y="72"/>
                </a:lnTo>
                <a:lnTo>
                  <a:pt x="5477" y="72"/>
                </a:lnTo>
                <a:lnTo>
                  <a:pt x="5489" y="78"/>
                </a:lnTo>
                <a:lnTo>
                  <a:pt x="5501" y="84"/>
                </a:lnTo>
                <a:lnTo>
                  <a:pt x="5519" y="84"/>
                </a:lnTo>
                <a:lnTo>
                  <a:pt x="5555" y="90"/>
                </a:lnTo>
                <a:lnTo>
                  <a:pt x="5603" y="90"/>
                </a:lnTo>
                <a:lnTo>
                  <a:pt x="5656" y="90"/>
                </a:lnTo>
                <a:lnTo>
                  <a:pt x="5710" y="84"/>
                </a:lnTo>
                <a:lnTo>
                  <a:pt x="5740" y="78"/>
                </a:lnTo>
                <a:lnTo>
                  <a:pt x="5770" y="72"/>
                </a:lnTo>
                <a:lnTo>
                  <a:pt x="5770" y="90"/>
                </a:lnTo>
                <a:lnTo>
                  <a:pt x="5770" y="90"/>
                </a:lnTo>
                <a:lnTo>
                  <a:pt x="5740" y="96"/>
                </a:lnTo>
                <a:lnTo>
                  <a:pt x="5710" y="102"/>
                </a:lnTo>
                <a:lnTo>
                  <a:pt x="5656" y="108"/>
                </a:lnTo>
                <a:lnTo>
                  <a:pt x="5603" y="108"/>
                </a:lnTo>
                <a:lnTo>
                  <a:pt x="5555" y="108"/>
                </a:lnTo>
                <a:lnTo>
                  <a:pt x="5519" y="102"/>
                </a:lnTo>
                <a:lnTo>
                  <a:pt x="5501" y="102"/>
                </a:lnTo>
                <a:lnTo>
                  <a:pt x="5489" y="96"/>
                </a:lnTo>
                <a:lnTo>
                  <a:pt x="5477" y="90"/>
                </a:lnTo>
                <a:lnTo>
                  <a:pt x="5465" y="90"/>
                </a:lnTo>
                <a:lnTo>
                  <a:pt x="5465" y="84"/>
                </a:lnTo>
                <a:lnTo>
                  <a:pt x="5459" y="84"/>
                </a:lnTo>
                <a:lnTo>
                  <a:pt x="5459" y="78"/>
                </a:lnTo>
                <a:lnTo>
                  <a:pt x="5459" y="72"/>
                </a:lnTo>
                <a:lnTo>
                  <a:pt x="5459" y="66"/>
                </a:lnTo>
                <a:lnTo>
                  <a:pt x="5453" y="60"/>
                </a:lnTo>
                <a:lnTo>
                  <a:pt x="5453" y="54"/>
                </a:lnTo>
                <a:lnTo>
                  <a:pt x="5447" y="48"/>
                </a:lnTo>
                <a:lnTo>
                  <a:pt x="5435" y="42"/>
                </a:lnTo>
                <a:lnTo>
                  <a:pt x="5429" y="36"/>
                </a:lnTo>
                <a:lnTo>
                  <a:pt x="5423" y="36"/>
                </a:lnTo>
                <a:lnTo>
                  <a:pt x="5405" y="30"/>
                </a:lnTo>
                <a:lnTo>
                  <a:pt x="5393" y="30"/>
                </a:lnTo>
                <a:lnTo>
                  <a:pt x="5370" y="23"/>
                </a:lnTo>
                <a:lnTo>
                  <a:pt x="5346" y="24"/>
                </a:lnTo>
                <a:lnTo>
                  <a:pt x="5325" y="27"/>
                </a:lnTo>
                <a:lnTo>
                  <a:pt x="5298" y="29"/>
                </a:lnTo>
                <a:lnTo>
                  <a:pt x="5270" y="29"/>
                </a:lnTo>
                <a:lnTo>
                  <a:pt x="5247" y="26"/>
                </a:lnTo>
                <a:lnTo>
                  <a:pt x="5219" y="24"/>
                </a:lnTo>
                <a:lnTo>
                  <a:pt x="5199" y="21"/>
                </a:lnTo>
                <a:lnTo>
                  <a:pt x="5174" y="24"/>
                </a:lnTo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2">
                  <a:gamma/>
                  <a:tint val="96863"/>
                  <a:invGamma/>
                </a:schemeClr>
              </a:gs>
              <a:gs pos="100000">
                <a:schemeClr val="accent2"/>
              </a:gs>
            </a:gsLst>
            <a:lin ang="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PlaceHolder 22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7164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85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58" name="PlaceHolder 23"/>
          <p:cNvSpPr>
            <a:spLocks noGrp="1"/>
          </p:cNvSpPr>
          <p:nvPr>
            <p:ph type="body"/>
          </p:nvPr>
        </p:nvSpPr>
        <p:spPr>
          <a:xfrm>
            <a:off x="503640" y="176832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529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3079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639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21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21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21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21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  <p:sp>
        <p:nvSpPr>
          <p:cNvPr id="59" name="PlaceHolder 24"/>
          <p:cNvSpPr>
            <a:spLocks noGrp="1"/>
          </p:cNvSpPr>
          <p:nvPr>
            <p:ph type="dt"/>
          </p:nvPr>
        </p:nvSpPr>
        <p:spPr>
          <a:xfrm>
            <a:off x="503640" y="6886440"/>
            <a:ext cx="2348280" cy="520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</a:p>
        </p:txBody>
      </p:sp>
      <p:sp>
        <p:nvSpPr>
          <p:cNvPr id="60" name="PlaceHolder 25"/>
          <p:cNvSpPr>
            <a:spLocks noGrp="1"/>
          </p:cNvSpPr>
          <p:nvPr>
            <p:ph type="ftr"/>
          </p:nvPr>
        </p:nvSpPr>
        <p:spPr>
          <a:xfrm>
            <a:off x="3446640" y="6886440"/>
            <a:ext cx="3194640" cy="52092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cs-CZ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</a:p>
        </p:txBody>
      </p:sp>
      <p:sp>
        <p:nvSpPr>
          <p:cNvPr id="61" name="PlaceHolder 26"/>
          <p:cNvSpPr>
            <a:spLocks noGrp="1"/>
          </p:cNvSpPr>
          <p:nvPr>
            <p:ph type="sldNum"/>
          </p:nvPr>
        </p:nvSpPr>
        <p:spPr>
          <a:xfrm>
            <a:off x="7226640" y="6886440"/>
            <a:ext cx="2348280" cy="52092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4ED073F-DFED-4AC7-A169-FBB1BF898A03}" type="slidenum">
              <a:rPr lang="cs-CZ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cs-CZ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2"/>
          <p:cNvSpPr txBox="1"/>
          <p:nvPr/>
        </p:nvSpPr>
        <p:spPr>
          <a:xfrm>
            <a:off x="504000" y="467469"/>
            <a:ext cx="9071640" cy="568601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cs-CZ" sz="20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Vytvořte prezentaci: (zvolte libovolnou předlohu)</a:t>
            </a:r>
          </a:p>
          <a:p>
            <a:endParaRPr lang="cs-CZ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cs-CZ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1.snímek: </a:t>
            </a:r>
          </a:p>
          <a:p>
            <a:r>
              <a:rPr lang="cs-CZ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nadpis: Můj pes </a:t>
            </a:r>
            <a:r>
              <a:rPr lang="cs-CZ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Rex</a:t>
            </a:r>
            <a:endParaRPr lang="cs-CZ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cs-CZ" sz="20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podnadpis: </a:t>
            </a:r>
            <a:r>
              <a:rPr lang="cs-CZ" sz="2000" dirty="0" smtClean="0"/>
              <a:t>představení čistokrevného šampiona</a:t>
            </a:r>
          </a:p>
          <a:p>
            <a:endParaRPr lang="cs-CZ" sz="2000" dirty="0"/>
          </a:p>
          <a:p>
            <a:r>
              <a:rPr lang="cs-CZ" sz="2000" dirty="0" smtClean="0"/>
              <a:t>2.snímek</a:t>
            </a:r>
          </a:p>
          <a:p>
            <a:r>
              <a:rPr lang="cs-CZ" sz="2000" dirty="0" smtClean="0"/>
              <a:t>nadpis: Charakteristika </a:t>
            </a:r>
            <a:r>
              <a:rPr lang="cs-CZ" sz="2000" dirty="0" err="1" smtClean="0"/>
              <a:t>Rexe</a:t>
            </a:r>
            <a:endParaRPr lang="cs-CZ" sz="2000" dirty="0" smtClean="0"/>
          </a:p>
          <a:p>
            <a:r>
              <a:rPr lang="cs-CZ" sz="2000" dirty="0" smtClean="0"/>
              <a:t>odrážky: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dobře vycvičený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ostrý hlídač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k majiteli přátelský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čistokrevná rasa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5 vítězství v mezinárodních soutěžích</a:t>
            </a:r>
          </a:p>
          <a:p>
            <a:pPr marL="457200" indent="-457200">
              <a:buFont typeface="+mj-lt"/>
              <a:buAutoNum type="arabicPeriod"/>
            </a:pPr>
            <a:endParaRPr lang="cs-CZ" sz="2000" dirty="0"/>
          </a:p>
          <a:p>
            <a:r>
              <a:rPr lang="cs-CZ" sz="2000" dirty="0" smtClean="0"/>
              <a:t>Odstraňte tento návod</a:t>
            </a:r>
          </a:p>
          <a:p>
            <a:r>
              <a:rPr lang="cs-CZ" sz="2000" dirty="0" smtClean="0"/>
              <a:t>Uložte pod názvem: Můj pes </a:t>
            </a:r>
            <a:r>
              <a:rPr lang="cs-CZ" sz="2000" dirty="0" err="1" smtClean="0"/>
              <a:t>Rex</a:t>
            </a:r>
            <a:r>
              <a:rPr lang="cs-CZ" sz="2000" dirty="0" smtClean="0"/>
              <a:t> do </a:t>
            </a:r>
            <a:r>
              <a:rPr lang="cs-CZ" sz="2000" dirty="0" err="1" smtClean="0"/>
              <a:t>PS_Impress</a:t>
            </a:r>
            <a:r>
              <a:rPr lang="cs-CZ" sz="2000" dirty="0" smtClean="0"/>
              <a:t> / 6.tř.</a:t>
            </a:r>
          </a:p>
          <a:p>
            <a:endParaRPr lang="cs-CZ" sz="2000" dirty="0" smtClean="0"/>
          </a:p>
          <a:p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56</Words>
  <Application>Microsoft Office PowerPoint</Application>
  <PresentationFormat>Vlastní</PresentationFormat>
  <Paragraphs>17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</vt:i4>
      </vt:variant>
    </vt:vector>
  </HeadingPairs>
  <TitlesOfParts>
    <vt:vector size="3" baseType="lpstr">
      <vt:lpstr>Office Theme</vt:lpstr>
      <vt:lpstr>Office Theme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admin</cp:lastModifiedBy>
  <cp:revision>4</cp:revision>
  <dcterms:created xsi:type="dcterms:W3CDTF">2016-04-02T09:13:58Z</dcterms:created>
  <dcterms:modified xsi:type="dcterms:W3CDTF">2016-05-19T10:16:00Z</dcterms:modified>
  <dc:language>cs-CZ</dc:language>
</cp:coreProperties>
</file>