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omments/comment2.xml" ContentType="application/vnd.openxmlformats-officedocument.presentationml.comments+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media/image9.png" ContentType="image/png"/>
  <Override PartName="/ppt/media/image1.png" ContentType="image/png"/>
  <Override PartName="/ppt/media/image2.png" ContentType="image/png"/>
  <Override PartName="/ppt/media/image14.wmf" ContentType="image/x-wmf"/>
  <Override PartName="/ppt/media/image3.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10.png" ContentType="image/png"/>
  <Override PartName="/ppt/media/image11.png" ContentType="image/png"/>
  <Override PartName="/ppt/media/image12.png" ContentType="image/png"/>
  <Override PartName="/ppt/media/image13.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_rels/presentation.xml.rels" ContentType="application/vnd.openxmlformats-package.relationships+xml"/>
  <Override PartName="/ppt/commentAuthors.xml" ContentType="application/vnd.openxmlformats-officedocument.presentationml.commentAuthor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Lst>
  <p:sldSz cx="9144000" cy="6858000"/>
  <p:notesSz cx="7559675" cy="10691812"/>
</p:presentation>
</file>

<file path=ppt/commentAuthors.xml><?xml version="1.0" encoding="utf-8"?>
<p:cmAuthorLst xmlns:p="http://schemas.openxmlformats.org/presentationml/2006/main">
  <p:cmAuthor id="0" name="" initials="" lastIdx="1" clrIdx="0"/>
</p:cmAuthorLst>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commentAuthors" Target="commentAuthors.xml"/>
</Relationships>
</file>

<file path=ppt/comments/comment2.xml><?xml version="1.0" encoding="utf-8"?>
<p:cmLst xmlns:p="http://schemas.openxmlformats.org/presentationml/2006/main">
  <p:cm authorId="0" dt="2016-04-02T09:48:32.000000000" idx="1">
    <p:pos x="0" y="0"/>
    <p:text>Vložte nový snímek na začátek prezentace - rozložení: Nadpis a obsah
Odeberte snímky, které do prezentace nepatří
Seřaďte snímky podle toho, jak logicky za sebe patří, prázdný snímek ponechte jako 1.
Odstraňte snímek „kabát“</p:text>
  </p:cm>
</p:cmLst>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5"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6"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8"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9"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0"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1"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53"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54"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55" name="" descr=""/>
          <p:cNvPicPr/>
          <p:nvPr/>
        </p:nvPicPr>
        <p:blipFill>
          <a:blip r:embed="rId2"/>
          <a:stretch/>
        </p:blipFill>
        <p:spPr>
          <a:xfrm>
            <a:off x="2079000" y="1604520"/>
            <a:ext cx="4984920" cy="3977280"/>
          </a:xfrm>
          <a:prstGeom prst="rect">
            <a:avLst/>
          </a:prstGeom>
          <a:ln>
            <a:noFill/>
          </a:ln>
        </p:spPr>
      </p:pic>
      <p:pic>
        <p:nvPicPr>
          <p:cNvPr id="56" name="" descr=""/>
          <p:cNvPicPr/>
          <p:nvPr/>
        </p:nvPicPr>
        <p:blipFill>
          <a:blip r:embed="rId3"/>
          <a:stretch/>
        </p:blipFill>
        <p:spPr>
          <a:xfrm>
            <a:off x="2079000" y="1604520"/>
            <a:ext cx="4984920" cy="39772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1"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3"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85"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86"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88"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0"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1"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2"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4"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4"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5"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6"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98"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99"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0"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02"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3"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05"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6"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7"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08"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10"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11"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112" name="" descr=""/>
          <p:cNvPicPr/>
          <p:nvPr/>
        </p:nvPicPr>
        <p:blipFill>
          <a:blip r:embed="rId2"/>
          <a:stretch/>
        </p:blipFill>
        <p:spPr>
          <a:xfrm>
            <a:off x="2079000" y="1604520"/>
            <a:ext cx="4984920" cy="3977280"/>
          </a:xfrm>
          <a:prstGeom prst="rect">
            <a:avLst/>
          </a:prstGeom>
          <a:ln>
            <a:noFill/>
          </a:ln>
        </p:spPr>
      </p:pic>
      <p:pic>
        <p:nvPicPr>
          <p:cNvPr id="113" name="" descr=""/>
          <p:cNvPicPr/>
          <p:nvPr/>
        </p:nvPicPr>
        <p:blipFill>
          <a:blip r:embed="rId3"/>
          <a:stretch/>
        </p:blipFill>
        <p:spPr>
          <a:xfrm>
            <a:off x="2079000" y="1604520"/>
            <a:ext cx="4984920" cy="397728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38" name="PlaceHolder 2"/>
          <p:cNvSpPr>
            <a:spLocks noGrp="1"/>
          </p:cNvSpPr>
          <p:nvPr>
            <p:ph type="subTitle"/>
          </p:nvPr>
        </p:nvSpPr>
        <p:spPr>
          <a:xfrm>
            <a:off x="457200" y="1604520"/>
            <a:ext cx="8229240" cy="397728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0"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2"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3"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6"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5"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47"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8"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49"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1"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2"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3"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5"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6"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57"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59" name="PlaceHolder 2"/>
          <p:cNvSpPr>
            <a:spLocks noGrp="1"/>
          </p:cNvSpPr>
          <p:nvPr>
            <p:ph type="body"/>
          </p:nvPr>
        </p:nvSpPr>
        <p:spPr>
          <a:xfrm>
            <a:off x="457200" y="160452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0" name="PlaceHolder 3"/>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62"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3"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4"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5" name="PlaceHolder 5"/>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6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167" name="PlaceHolder 2"/>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168" name="PlaceHolder 3"/>
          <p:cNvSpPr>
            <a:spLocks noGrp="1"/>
          </p:cNvSpPr>
          <p:nvPr>
            <p:ph type="body"/>
          </p:nvPr>
        </p:nvSpPr>
        <p:spPr>
          <a:xfrm>
            <a:off x="457200" y="1604520"/>
            <a:ext cx="822924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pic>
        <p:nvPicPr>
          <p:cNvPr id="169" name="" descr=""/>
          <p:cNvPicPr/>
          <p:nvPr/>
        </p:nvPicPr>
        <p:blipFill>
          <a:blip r:embed="rId2"/>
          <a:stretch/>
        </p:blipFill>
        <p:spPr>
          <a:xfrm>
            <a:off x="2079000" y="1604520"/>
            <a:ext cx="4984920" cy="3977280"/>
          </a:xfrm>
          <a:prstGeom prst="rect">
            <a:avLst/>
          </a:prstGeom>
          <a:ln>
            <a:noFill/>
          </a:ln>
        </p:spPr>
      </p:pic>
      <p:pic>
        <p:nvPicPr>
          <p:cNvPr id="170" name="" descr=""/>
          <p:cNvPicPr/>
          <p:nvPr/>
        </p:nvPicPr>
        <p:blipFill>
          <a:blip r:embed="rId3"/>
          <a:stretch/>
        </p:blipFill>
        <p:spPr>
          <a:xfrm>
            <a:off x="2079000" y="1604520"/>
            <a:ext cx="4984920" cy="3977280"/>
          </a:xfrm>
          <a:prstGeom prst="rect">
            <a:avLst/>
          </a:prstGeom>
          <a:ln>
            <a:noFill/>
          </a:ln>
        </p:spPr>
      </p:pic>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28"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29" name="PlaceHolder 3"/>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31" name="PlaceHolder 1"/>
          <p:cNvSpPr>
            <a:spLocks noGrp="1"/>
          </p:cNvSpPr>
          <p:nvPr>
            <p:ph type="subTitle"/>
          </p:nvPr>
        </p:nvSpPr>
        <p:spPr>
          <a:xfrm>
            <a:off x="457200" y="273600"/>
            <a:ext cx="8229240" cy="5307840"/>
          </a:xfrm>
          <a:prstGeom prst="rect">
            <a:avLst/>
          </a:prstGeom>
        </p:spPr>
        <p:txBody>
          <a:bodyPr lIns="0" rIns="0" tIns="0" bIns="0" anchor="ctr"/>
          <a:p>
            <a:pPr algn="ctr"/>
            <a:endParaRPr lang="cs-CZ" sz="3200" spc="-1" strike="noStrike">
              <a:solidFill>
                <a:srgbClr val="ffffff"/>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33"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4" name="PlaceHolder 3"/>
          <p:cNvSpPr>
            <a:spLocks noGrp="1"/>
          </p:cNvSpPr>
          <p:nvPr>
            <p:ph type="body"/>
          </p:nvPr>
        </p:nvSpPr>
        <p:spPr>
          <a:xfrm>
            <a:off x="45720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5" name="PlaceHolder 4"/>
          <p:cNvSpPr>
            <a:spLocks noGrp="1"/>
          </p:cNvSpPr>
          <p:nvPr>
            <p:ph type="body"/>
          </p:nvPr>
        </p:nvSpPr>
        <p:spPr>
          <a:xfrm>
            <a:off x="467424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37" name="PlaceHolder 2"/>
          <p:cNvSpPr>
            <a:spLocks noGrp="1"/>
          </p:cNvSpPr>
          <p:nvPr>
            <p:ph type="body"/>
          </p:nvPr>
        </p:nvSpPr>
        <p:spPr>
          <a:xfrm>
            <a:off x="457200" y="1604520"/>
            <a:ext cx="4015800" cy="397728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8"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39" name="PlaceHolder 4"/>
          <p:cNvSpPr>
            <a:spLocks noGrp="1"/>
          </p:cNvSpPr>
          <p:nvPr>
            <p:ph type="body"/>
          </p:nvPr>
        </p:nvSpPr>
        <p:spPr>
          <a:xfrm>
            <a:off x="4674240" y="368208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rIns="0" tIns="0" bIns="0" anchor="ctr"/>
          <a:p>
            <a:pPr algn="ctr"/>
            <a:endParaRPr lang="cs-CZ" sz="4400" spc="-1" strike="noStrike">
              <a:solidFill>
                <a:srgbClr val="ffffff"/>
              </a:solidFill>
              <a:uFill>
                <a:solidFill>
                  <a:srgbClr val="ffffff"/>
                </a:solidFill>
              </a:uFill>
              <a:latin typeface="Arial"/>
            </a:endParaRPr>
          </a:p>
        </p:txBody>
      </p:sp>
      <p:sp>
        <p:nvSpPr>
          <p:cNvPr id="41" name="PlaceHolder 2"/>
          <p:cNvSpPr>
            <a:spLocks noGrp="1"/>
          </p:cNvSpPr>
          <p:nvPr>
            <p:ph type="body"/>
          </p:nvPr>
        </p:nvSpPr>
        <p:spPr>
          <a:xfrm>
            <a:off x="45720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2" name="PlaceHolder 3"/>
          <p:cNvSpPr>
            <a:spLocks noGrp="1"/>
          </p:cNvSpPr>
          <p:nvPr>
            <p:ph type="body"/>
          </p:nvPr>
        </p:nvSpPr>
        <p:spPr>
          <a:xfrm>
            <a:off x="4674240" y="1604520"/>
            <a:ext cx="401580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
        <p:nvSpPr>
          <p:cNvPr id="43" name="PlaceHolder 4"/>
          <p:cNvSpPr>
            <a:spLocks noGrp="1"/>
          </p:cNvSpPr>
          <p:nvPr>
            <p:ph type="body"/>
          </p:nvPr>
        </p:nvSpPr>
        <p:spPr>
          <a:xfrm>
            <a:off x="457200" y="3682080"/>
            <a:ext cx="8229240" cy="1896840"/>
          </a:xfrm>
          <a:prstGeom prst="rect">
            <a:avLst/>
          </a:prstGeom>
        </p:spPr>
        <p:txBody>
          <a:bodyPr lIns="0" rIns="0" tIns="0" bIns="0"/>
          <a:p>
            <a:endParaRPr lang="cs-CZ" sz="3200" spc="-1" strike="noStrike">
              <a:solidFill>
                <a:srgbClr val="ffffff"/>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0" name="CustomShape 1" hidden="1"/>
          <p:cNvSpPr/>
          <p:nvPr/>
        </p:nvSpPr>
        <p:spPr>
          <a:xfrm>
            <a:off x="8305920" y="1440"/>
            <a:ext cx="837000" cy="685548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1" name="CustomShape 2" hidden="1"/>
          <p:cNvSpPr/>
          <p:nvPr/>
        </p:nvSpPr>
        <p:spPr>
          <a:xfrm>
            <a:off x="1676520" y="0"/>
            <a:ext cx="3038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2" name="CustomShape 3" hidden="1"/>
          <p:cNvSpPr/>
          <p:nvPr/>
        </p:nvSpPr>
        <p:spPr>
          <a:xfrm>
            <a:off x="2743200" y="0"/>
            <a:ext cx="68472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3" name="CustomShape 4" hidden="1"/>
          <p:cNvSpPr/>
          <p:nvPr/>
        </p:nvSpPr>
        <p:spPr>
          <a:xfrm>
            <a:off x="3581280" y="0"/>
            <a:ext cx="379800" cy="6856920"/>
          </a:xfrm>
          <a:prstGeom prst="rect">
            <a:avLst/>
          </a:prstGeom>
          <a:solidFill>
            <a:schemeClr val="bg1"/>
          </a:solidFill>
          <a:ln>
            <a:noFill/>
          </a:ln>
        </p:spPr>
        <p:style>
          <a:lnRef idx="0"/>
          <a:fillRef idx="0"/>
          <a:effectRef idx="0"/>
          <a:fontRef idx="minor"/>
        </p:style>
      </p:sp>
      <p:sp>
        <p:nvSpPr>
          <p:cNvPr id="4" name="CustomShape 5" hidden="1"/>
          <p:cNvSpPr/>
          <p:nvPr/>
        </p:nvSpPr>
        <p:spPr>
          <a:xfrm>
            <a:off x="2133720" y="0"/>
            <a:ext cx="6084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5" name="CustomShape 6" hidden="1"/>
          <p:cNvSpPr/>
          <p:nvPr/>
        </p:nvSpPr>
        <p:spPr>
          <a:xfrm>
            <a:off x="762120" y="0"/>
            <a:ext cx="9133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6" name="CustomShape 7" hidden="1"/>
          <p:cNvSpPr/>
          <p:nvPr/>
        </p:nvSpPr>
        <p:spPr>
          <a:xfrm>
            <a:off x="457200" y="0"/>
            <a:ext cx="303840" cy="685692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7" name="CustomShape 8" hidden="1"/>
          <p:cNvSpPr/>
          <p:nvPr/>
        </p:nvSpPr>
        <p:spPr>
          <a:xfrm>
            <a:off x="0" y="0"/>
            <a:ext cx="456120" cy="685692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8" name="CustomShape 9" hidden="1"/>
          <p:cNvSpPr/>
          <p:nvPr/>
        </p:nvSpPr>
        <p:spPr>
          <a:xfrm>
            <a:off x="3429000" y="0"/>
            <a:ext cx="3798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9" name="CustomShape 10" hidden="1"/>
          <p:cNvSpPr/>
          <p:nvPr/>
        </p:nvSpPr>
        <p:spPr>
          <a:xfrm>
            <a:off x="441972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0" name="CustomShape 11" hidden="1"/>
          <p:cNvSpPr/>
          <p:nvPr/>
        </p:nvSpPr>
        <p:spPr>
          <a:xfrm>
            <a:off x="1981080" y="0"/>
            <a:ext cx="227520" cy="6856920"/>
          </a:xfrm>
          <a:prstGeom prst="rect">
            <a:avLst/>
          </a:prstGeom>
          <a:solidFill>
            <a:schemeClr val="bg2"/>
          </a:solidFill>
          <a:ln>
            <a:noFill/>
          </a:ln>
        </p:spPr>
        <p:style>
          <a:lnRef idx="0"/>
          <a:fillRef idx="0"/>
          <a:effectRef idx="0"/>
          <a:fontRef idx="minor"/>
        </p:style>
      </p:sp>
      <p:sp>
        <p:nvSpPr>
          <p:cNvPr id="11" name="CustomShape 12" hidden="1"/>
          <p:cNvSpPr/>
          <p:nvPr/>
        </p:nvSpPr>
        <p:spPr>
          <a:xfrm>
            <a:off x="5238720" y="0"/>
            <a:ext cx="398880" cy="6856920"/>
          </a:xfrm>
          <a:prstGeom prst="rect">
            <a:avLst/>
          </a:prstGeom>
          <a:solidFill>
            <a:schemeClr val="bg2"/>
          </a:solidFill>
          <a:ln>
            <a:noFill/>
          </a:ln>
        </p:spPr>
        <p:style>
          <a:lnRef idx="0"/>
          <a:fillRef idx="0"/>
          <a:effectRef idx="0"/>
          <a:fontRef idx="minor"/>
        </p:style>
      </p:sp>
      <p:sp>
        <p:nvSpPr>
          <p:cNvPr id="12" name="CustomShape 13" hidden="1"/>
          <p:cNvSpPr/>
          <p:nvPr/>
        </p:nvSpPr>
        <p:spPr>
          <a:xfrm>
            <a:off x="7391520" y="0"/>
            <a:ext cx="22752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3" name="CustomShape 14" hidden="1"/>
          <p:cNvSpPr/>
          <p:nvPr/>
        </p:nvSpPr>
        <p:spPr>
          <a:xfrm>
            <a:off x="7315200" y="0"/>
            <a:ext cx="1065600" cy="685692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14" name="CustomShape 15" hidden="1"/>
          <p:cNvSpPr/>
          <p:nvPr/>
        </p:nvSpPr>
        <p:spPr>
          <a:xfrm>
            <a:off x="5562720" y="0"/>
            <a:ext cx="989640" cy="685692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15" name="CustomShape 16" hidden="1"/>
          <p:cNvSpPr/>
          <p:nvPr/>
        </p:nvSpPr>
        <p:spPr>
          <a:xfrm>
            <a:off x="609588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6" name="CustomShape 17" hidden="1"/>
          <p:cNvSpPr/>
          <p:nvPr/>
        </p:nvSpPr>
        <p:spPr>
          <a:xfrm>
            <a:off x="6934320" y="0"/>
            <a:ext cx="37980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7" name="CustomShape 18" hidden="1"/>
          <p:cNvSpPr/>
          <p:nvPr/>
        </p:nvSpPr>
        <p:spPr>
          <a:xfrm>
            <a:off x="4254480" y="0"/>
            <a:ext cx="2401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18" name="CustomShape 19" hidden="1"/>
          <p:cNvSpPr/>
          <p:nvPr/>
        </p:nvSpPr>
        <p:spPr>
          <a:xfrm>
            <a:off x="3755880" y="0"/>
            <a:ext cx="5324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9" name="CustomShape 20" hidden="1"/>
          <p:cNvSpPr/>
          <p:nvPr/>
        </p:nvSpPr>
        <p:spPr>
          <a:xfrm>
            <a:off x="1440" y="6151680"/>
            <a:ext cx="9142920" cy="70524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20" name="CustomShape 21" hidden="1"/>
          <p:cNvSpPr/>
          <p:nvPr/>
        </p:nvSpPr>
        <p:spPr>
          <a:xfrm>
            <a:off x="0" y="6138720"/>
            <a:ext cx="9158760" cy="27504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21" name="PlaceHolder 22"/>
          <p:cNvSpPr>
            <a:spLocks noGrp="1"/>
          </p:cNvSpPr>
          <p:nvPr>
            <p:ph type="title"/>
          </p:nvPr>
        </p:nvSpPr>
        <p:spPr>
          <a:xfrm>
            <a:off x="457200" y="273600"/>
            <a:ext cx="8229240" cy="1144800"/>
          </a:xfrm>
          <a:prstGeom prst="rect">
            <a:avLst/>
          </a:prstGeom>
        </p:spPr>
        <p:txBody>
          <a:bodyPr lIns="0" rIns="0" tIns="0" bIns="0" anchor="ctr"/>
          <a:p>
            <a:pPr algn="ctr"/>
            <a:r>
              <a:rPr lang="cs-CZ" sz="4400" spc="-1" strike="noStrike">
                <a:solidFill>
                  <a:srgbClr val="ffffff"/>
                </a:solidFill>
                <a:uFill>
                  <a:solidFill>
                    <a:srgbClr val="ffffff"/>
                  </a:solidFill>
                </a:uFill>
                <a:latin typeface="Arial"/>
              </a:rPr>
              <a:t>Klikněte pro úpravu formátu textu nadpisu</a:t>
            </a:r>
            <a:endParaRPr lang="cs-CZ" sz="4400" spc="-1" strike="noStrike">
              <a:solidFill>
                <a:srgbClr val="ffffff"/>
              </a:solidFill>
              <a:uFill>
                <a:solidFill>
                  <a:srgbClr val="ffffff"/>
                </a:solidFill>
              </a:uFill>
              <a:latin typeface="Arial"/>
            </a:endParaRPr>
          </a:p>
        </p:txBody>
      </p:sp>
      <p:sp>
        <p:nvSpPr>
          <p:cNvPr id="22" name="PlaceHolder 2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Wingdings" charset="2"/>
              <a:buChar char=""/>
            </a:pPr>
            <a:r>
              <a:rPr lang="cs-CZ" sz="3200" spc="-1" strike="noStrike">
                <a:solidFill>
                  <a:srgbClr val="ffffff"/>
                </a:solidFill>
                <a:uFill>
                  <a:solidFill>
                    <a:srgbClr val="ffffff"/>
                  </a:solidFill>
                </a:uFill>
                <a:latin typeface="Arial"/>
              </a:rPr>
              <a:t>Klikněte pro úpravu formátu textu osnovy</a:t>
            </a:r>
            <a:endParaRPr lang="cs-CZ" sz="32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2800" spc="-1" strike="noStrike">
                <a:solidFill>
                  <a:srgbClr val="ffffff"/>
                </a:solidFill>
                <a:uFill>
                  <a:solidFill>
                    <a:srgbClr val="ffffff"/>
                  </a:solidFill>
                </a:uFill>
                <a:latin typeface="Arial"/>
              </a:rPr>
              <a:t>Druhá úroveň</a:t>
            </a:r>
            <a:endParaRPr lang="cs-CZ" sz="2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2400" spc="-1" strike="noStrike">
                <a:solidFill>
                  <a:srgbClr val="ffffff"/>
                </a:solidFill>
                <a:uFill>
                  <a:solidFill>
                    <a:srgbClr val="ffffff"/>
                  </a:solidFill>
                </a:uFill>
                <a:latin typeface="Arial"/>
              </a:rPr>
              <a:t>Třetí úroveň</a:t>
            </a:r>
            <a:endParaRPr lang="cs-CZ" sz="24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2000" spc="-1" strike="noStrike">
                <a:solidFill>
                  <a:srgbClr val="ffffff"/>
                </a:solidFill>
                <a:uFill>
                  <a:solidFill>
                    <a:srgbClr val="ffffff"/>
                  </a:solidFill>
                </a:uFill>
                <a:latin typeface="Arial"/>
              </a:rPr>
              <a:t>Čtvrtá úroveň osnovy</a:t>
            </a:r>
            <a:endParaRPr lang="cs-CZ" sz="20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Pátá úroveň osnovy</a:t>
            </a:r>
            <a:endParaRPr lang="cs-CZ" sz="20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Šestá úroveň</a:t>
            </a:r>
            <a:endParaRPr lang="cs-CZ" sz="20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Sedmá úroveň</a:t>
            </a:r>
            <a:endParaRPr lang="cs-CZ" sz="20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57" name="CustomShape 1" hidden="1"/>
          <p:cNvSpPr/>
          <p:nvPr/>
        </p:nvSpPr>
        <p:spPr>
          <a:xfrm>
            <a:off x="8305920" y="1440"/>
            <a:ext cx="837000" cy="685548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58" name="CustomShape 2" hidden="1"/>
          <p:cNvSpPr/>
          <p:nvPr/>
        </p:nvSpPr>
        <p:spPr>
          <a:xfrm>
            <a:off x="1676520" y="0"/>
            <a:ext cx="3038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59" name="CustomShape 3" hidden="1"/>
          <p:cNvSpPr/>
          <p:nvPr/>
        </p:nvSpPr>
        <p:spPr>
          <a:xfrm>
            <a:off x="2743200" y="0"/>
            <a:ext cx="68472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60" name="CustomShape 4" hidden="1"/>
          <p:cNvSpPr/>
          <p:nvPr/>
        </p:nvSpPr>
        <p:spPr>
          <a:xfrm>
            <a:off x="3581280" y="0"/>
            <a:ext cx="379800" cy="6856920"/>
          </a:xfrm>
          <a:prstGeom prst="rect">
            <a:avLst/>
          </a:prstGeom>
          <a:solidFill>
            <a:schemeClr val="bg1"/>
          </a:solidFill>
          <a:ln>
            <a:noFill/>
          </a:ln>
        </p:spPr>
        <p:style>
          <a:lnRef idx="0"/>
          <a:fillRef idx="0"/>
          <a:effectRef idx="0"/>
          <a:fontRef idx="minor"/>
        </p:style>
      </p:sp>
      <p:sp>
        <p:nvSpPr>
          <p:cNvPr id="61" name="CustomShape 5" hidden="1"/>
          <p:cNvSpPr/>
          <p:nvPr/>
        </p:nvSpPr>
        <p:spPr>
          <a:xfrm>
            <a:off x="2133720" y="0"/>
            <a:ext cx="6084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62" name="CustomShape 6" hidden="1"/>
          <p:cNvSpPr/>
          <p:nvPr/>
        </p:nvSpPr>
        <p:spPr>
          <a:xfrm>
            <a:off x="762120" y="0"/>
            <a:ext cx="9133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63" name="CustomShape 7" hidden="1"/>
          <p:cNvSpPr/>
          <p:nvPr/>
        </p:nvSpPr>
        <p:spPr>
          <a:xfrm>
            <a:off x="457200" y="0"/>
            <a:ext cx="303840" cy="685692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64" name="CustomShape 8" hidden="1"/>
          <p:cNvSpPr/>
          <p:nvPr/>
        </p:nvSpPr>
        <p:spPr>
          <a:xfrm>
            <a:off x="0" y="0"/>
            <a:ext cx="456120" cy="685692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65" name="CustomShape 9" hidden="1"/>
          <p:cNvSpPr/>
          <p:nvPr/>
        </p:nvSpPr>
        <p:spPr>
          <a:xfrm>
            <a:off x="3429000" y="0"/>
            <a:ext cx="3798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66" name="CustomShape 10" hidden="1"/>
          <p:cNvSpPr/>
          <p:nvPr/>
        </p:nvSpPr>
        <p:spPr>
          <a:xfrm>
            <a:off x="441972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67" name="CustomShape 11" hidden="1"/>
          <p:cNvSpPr/>
          <p:nvPr/>
        </p:nvSpPr>
        <p:spPr>
          <a:xfrm>
            <a:off x="1981080" y="0"/>
            <a:ext cx="227520" cy="6856920"/>
          </a:xfrm>
          <a:prstGeom prst="rect">
            <a:avLst/>
          </a:prstGeom>
          <a:solidFill>
            <a:schemeClr val="bg2"/>
          </a:solidFill>
          <a:ln>
            <a:noFill/>
          </a:ln>
        </p:spPr>
        <p:style>
          <a:lnRef idx="0"/>
          <a:fillRef idx="0"/>
          <a:effectRef idx="0"/>
          <a:fontRef idx="minor"/>
        </p:style>
      </p:sp>
      <p:sp>
        <p:nvSpPr>
          <p:cNvPr id="68" name="CustomShape 12" hidden="1"/>
          <p:cNvSpPr/>
          <p:nvPr/>
        </p:nvSpPr>
        <p:spPr>
          <a:xfrm>
            <a:off x="5238720" y="0"/>
            <a:ext cx="398880" cy="6856920"/>
          </a:xfrm>
          <a:prstGeom prst="rect">
            <a:avLst/>
          </a:prstGeom>
          <a:solidFill>
            <a:schemeClr val="bg2"/>
          </a:solidFill>
          <a:ln>
            <a:noFill/>
          </a:ln>
        </p:spPr>
        <p:style>
          <a:lnRef idx="0"/>
          <a:fillRef idx="0"/>
          <a:effectRef idx="0"/>
          <a:fontRef idx="minor"/>
        </p:style>
      </p:sp>
      <p:sp>
        <p:nvSpPr>
          <p:cNvPr id="69" name="CustomShape 13" hidden="1"/>
          <p:cNvSpPr/>
          <p:nvPr/>
        </p:nvSpPr>
        <p:spPr>
          <a:xfrm>
            <a:off x="7391520" y="0"/>
            <a:ext cx="22752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70" name="CustomShape 14" hidden="1"/>
          <p:cNvSpPr/>
          <p:nvPr/>
        </p:nvSpPr>
        <p:spPr>
          <a:xfrm>
            <a:off x="7315200" y="0"/>
            <a:ext cx="1065600" cy="685692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71" name="CustomShape 15" hidden="1"/>
          <p:cNvSpPr/>
          <p:nvPr/>
        </p:nvSpPr>
        <p:spPr>
          <a:xfrm>
            <a:off x="5562720" y="0"/>
            <a:ext cx="989640" cy="685692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72" name="CustomShape 16" hidden="1"/>
          <p:cNvSpPr/>
          <p:nvPr/>
        </p:nvSpPr>
        <p:spPr>
          <a:xfrm>
            <a:off x="609588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73" name="CustomShape 17" hidden="1"/>
          <p:cNvSpPr/>
          <p:nvPr/>
        </p:nvSpPr>
        <p:spPr>
          <a:xfrm>
            <a:off x="6934320" y="0"/>
            <a:ext cx="37980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74" name="CustomShape 18" hidden="1"/>
          <p:cNvSpPr/>
          <p:nvPr/>
        </p:nvSpPr>
        <p:spPr>
          <a:xfrm>
            <a:off x="4254480" y="0"/>
            <a:ext cx="2401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75" name="CustomShape 19" hidden="1"/>
          <p:cNvSpPr/>
          <p:nvPr/>
        </p:nvSpPr>
        <p:spPr>
          <a:xfrm>
            <a:off x="3755880" y="0"/>
            <a:ext cx="5324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76" name="CustomShape 20" hidden="1"/>
          <p:cNvSpPr/>
          <p:nvPr/>
        </p:nvSpPr>
        <p:spPr>
          <a:xfrm>
            <a:off x="1440" y="6151680"/>
            <a:ext cx="9142920" cy="70524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77" name="CustomShape 21" hidden="1"/>
          <p:cNvSpPr/>
          <p:nvPr/>
        </p:nvSpPr>
        <p:spPr>
          <a:xfrm>
            <a:off x="0" y="6138720"/>
            <a:ext cx="9158760" cy="27504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78" name="PlaceHolder 22"/>
          <p:cNvSpPr>
            <a:spLocks noGrp="1"/>
          </p:cNvSpPr>
          <p:nvPr>
            <p:ph type="title"/>
          </p:nvPr>
        </p:nvSpPr>
        <p:spPr>
          <a:xfrm>
            <a:off x="457200" y="273600"/>
            <a:ext cx="8229240" cy="1144800"/>
          </a:xfrm>
          <a:prstGeom prst="rect">
            <a:avLst/>
          </a:prstGeom>
        </p:spPr>
        <p:txBody>
          <a:bodyPr lIns="0" rIns="0" tIns="0" bIns="0" anchor="ctr"/>
          <a:p>
            <a:pPr algn="ctr"/>
            <a:r>
              <a:rPr lang="cs-CZ" sz="4400" spc="-1" strike="noStrike">
                <a:solidFill>
                  <a:srgbClr val="ffffff"/>
                </a:solidFill>
                <a:uFill>
                  <a:solidFill>
                    <a:srgbClr val="ffffff"/>
                  </a:solidFill>
                </a:uFill>
                <a:latin typeface="Arial"/>
              </a:rPr>
              <a:t>Klikněte pro úpravu formátu textu nadpisu</a:t>
            </a:r>
            <a:endParaRPr lang="cs-CZ" sz="4400" spc="-1" strike="noStrike">
              <a:solidFill>
                <a:srgbClr val="ffffff"/>
              </a:solidFill>
              <a:uFill>
                <a:solidFill>
                  <a:srgbClr val="ffffff"/>
                </a:solidFill>
              </a:uFill>
              <a:latin typeface="Arial"/>
            </a:endParaRPr>
          </a:p>
        </p:txBody>
      </p:sp>
      <p:sp>
        <p:nvSpPr>
          <p:cNvPr id="79" name="PlaceHolder 2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Wingdings" charset="2"/>
              <a:buChar char=""/>
            </a:pPr>
            <a:r>
              <a:rPr lang="cs-CZ" sz="3200" spc="-1" strike="noStrike">
                <a:solidFill>
                  <a:srgbClr val="ffffff"/>
                </a:solidFill>
                <a:uFill>
                  <a:solidFill>
                    <a:srgbClr val="ffffff"/>
                  </a:solidFill>
                </a:uFill>
                <a:latin typeface="Arial"/>
              </a:rPr>
              <a:t>Klikněte pro úpravu formátu textu osnovy</a:t>
            </a:r>
            <a:endParaRPr lang="cs-CZ" sz="32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2800" spc="-1" strike="noStrike">
                <a:solidFill>
                  <a:srgbClr val="ffffff"/>
                </a:solidFill>
                <a:uFill>
                  <a:solidFill>
                    <a:srgbClr val="ffffff"/>
                  </a:solidFill>
                </a:uFill>
                <a:latin typeface="Arial"/>
              </a:rPr>
              <a:t>Druhá úroveň</a:t>
            </a:r>
            <a:endParaRPr lang="cs-CZ" sz="2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2400" spc="-1" strike="noStrike">
                <a:solidFill>
                  <a:srgbClr val="ffffff"/>
                </a:solidFill>
                <a:uFill>
                  <a:solidFill>
                    <a:srgbClr val="ffffff"/>
                  </a:solidFill>
                </a:uFill>
                <a:latin typeface="Arial"/>
              </a:rPr>
              <a:t>Třetí úroveň</a:t>
            </a:r>
            <a:endParaRPr lang="cs-CZ" sz="24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2000" spc="-1" strike="noStrike">
                <a:solidFill>
                  <a:srgbClr val="ffffff"/>
                </a:solidFill>
                <a:uFill>
                  <a:solidFill>
                    <a:srgbClr val="ffffff"/>
                  </a:solidFill>
                </a:uFill>
                <a:latin typeface="Arial"/>
              </a:rPr>
              <a:t>Čtvrtá úroveň osnovy</a:t>
            </a:r>
            <a:endParaRPr lang="cs-CZ" sz="20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Pátá úroveň osnovy</a:t>
            </a:r>
            <a:endParaRPr lang="cs-CZ" sz="20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Šestá úroveň</a:t>
            </a:r>
            <a:endParaRPr lang="cs-CZ" sz="20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Sedmá úroveň</a:t>
            </a:r>
            <a:endParaRPr lang="cs-CZ" sz="20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800000"/>
        </a:solidFill>
      </p:bgPr>
    </p:bg>
    <p:spTree>
      <p:nvGrpSpPr>
        <p:cNvPr id="1" name=""/>
        <p:cNvGrpSpPr/>
        <p:nvPr/>
      </p:nvGrpSpPr>
      <p:grpSpPr>
        <a:xfrm>
          <a:off x="0" y="0"/>
          <a:ext cx="0" cy="0"/>
          <a:chOff x="0" y="0"/>
          <a:chExt cx="0" cy="0"/>
        </a:xfrm>
      </p:grpSpPr>
      <p:sp>
        <p:nvSpPr>
          <p:cNvPr id="114" name="CustomShape 1" hidden="1"/>
          <p:cNvSpPr/>
          <p:nvPr/>
        </p:nvSpPr>
        <p:spPr>
          <a:xfrm>
            <a:off x="8305920" y="1440"/>
            <a:ext cx="837000" cy="6855480"/>
          </a:xfrm>
          <a:prstGeom prst="rect">
            <a:avLst/>
          </a:prstGeom>
          <a:gradFill>
            <a:gsLst>
              <a:gs pos="0">
                <a:schemeClr val="accent2"/>
              </a:gs>
              <a:gs pos="100000">
                <a:schemeClr val="accent2">
                  <a:gamma val="-1"/>
                  <a:tint val="94118"/>
                  <a:invGamma val="-1"/>
                </a:schemeClr>
              </a:gs>
            </a:gsLst>
            <a:lin ang="0"/>
          </a:gradFill>
          <a:ln w="9360">
            <a:noFill/>
          </a:ln>
        </p:spPr>
        <p:style>
          <a:lnRef idx="0"/>
          <a:fillRef idx="0"/>
          <a:effectRef idx="0"/>
          <a:fontRef idx="minor"/>
        </p:style>
      </p:sp>
      <p:sp>
        <p:nvSpPr>
          <p:cNvPr id="115" name="CustomShape 2" hidden="1"/>
          <p:cNvSpPr/>
          <p:nvPr/>
        </p:nvSpPr>
        <p:spPr>
          <a:xfrm>
            <a:off x="1676520" y="0"/>
            <a:ext cx="3038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16" name="CustomShape 3" hidden="1"/>
          <p:cNvSpPr/>
          <p:nvPr/>
        </p:nvSpPr>
        <p:spPr>
          <a:xfrm>
            <a:off x="2743200" y="0"/>
            <a:ext cx="68472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17" name="CustomShape 4" hidden="1"/>
          <p:cNvSpPr/>
          <p:nvPr/>
        </p:nvSpPr>
        <p:spPr>
          <a:xfrm>
            <a:off x="3581280" y="0"/>
            <a:ext cx="379800" cy="6856920"/>
          </a:xfrm>
          <a:prstGeom prst="rect">
            <a:avLst/>
          </a:prstGeom>
          <a:solidFill>
            <a:schemeClr val="bg1"/>
          </a:solidFill>
          <a:ln>
            <a:noFill/>
          </a:ln>
        </p:spPr>
        <p:style>
          <a:lnRef idx="0"/>
          <a:fillRef idx="0"/>
          <a:effectRef idx="0"/>
          <a:fontRef idx="minor"/>
        </p:style>
      </p:sp>
      <p:sp>
        <p:nvSpPr>
          <p:cNvPr id="118" name="CustomShape 5" hidden="1"/>
          <p:cNvSpPr/>
          <p:nvPr/>
        </p:nvSpPr>
        <p:spPr>
          <a:xfrm>
            <a:off x="2133720" y="0"/>
            <a:ext cx="6084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119" name="CustomShape 6" hidden="1"/>
          <p:cNvSpPr/>
          <p:nvPr/>
        </p:nvSpPr>
        <p:spPr>
          <a:xfrm>
            <a:off x="762120" y="0"/>
            <a:ext cx="9133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120" name="CustomShape 7" hidden="1"/>
          <p:cNvSpPr/>
          <p:nvPr/>
        </p:nvSpPr>
        <p:spPr>
          <a:xfrm>
            <a:off x="457200" y="0"/>
            <a:ext cx="303840" cy="6856920"/>
          </a:xfrm>
          <a:prstGeom prst="rect">
            <a:avLst/>
          </a:prstGeom>
          <a:gradFill>
            <a:gsLst>
              <a:gs pos="0">
                <a:schemeClr val="bg2"/>
              </a:gs>
              <a:gs pos="50000">
                <a:schemeClr val="bg2">
                  <a:gamma val="-1"/>
                  <a:shade val="84706"/>
                  <a:invGamma val="-1"/>
                </a:schemeClr>
              </a:gs>
              <a:gs pos="100000">
                <a:schemeClr val="bg2"/>
              </a:gs>
            </a:gsLst>
            <a:lin ang="0"/>
          </a:gradFill>
          <a:ln w="9360">
            <a:noFill/>
          </a:ln>
        </p:spPr>
        <p:style>
          <a:lnRef idx="0"/>
          <a:fillRef idx="0"/>
          <a:effectRef idx="0"/>
          <a:fontRef idx="minor"/>
        </p:style>
      </p:sp>
      <p:sp>
        <p:nvSpPr>
          <p:cNvPr id="121" name="CustomShape 8" hidden="1"/>
          <p:cNvSpPr/>
          <p:nvPr/>
        </p:nvSpPr>
        <p:spPr>
          <a:xfrm>
            <a:off x="0" y="0"/>
            <a:ext cx="456120" cy="6856920"/>
          </a:xfrm>
          <a:prstGeom prst="rect">
            <a:avLst/>
          </a:prstGeom>
          <a:gradFill>
            <a:gsLst>
              <a:gs pos="0">
                <a:schemeClr val="bg2">
                  <a:gamma val="-1"/>
                  <a:shade val="78824"/>
                  <a:invGamma val="-1"/>
                </a:schemeClr>
              </a:gs>
              <a:gs pos="100000">
                <a:schemeClr val="bg2"/>
              </a:gs>
            </a:gsLst>
            <a:lin ang="0"/>
          </a:gradFill>
          <a:ln w="9360">
            <a:noFill/>
          </a:ln>
        </p:spPr>
        <p:style>
          <a:lnRef idx="0"/>
          <a:fillRef idx="0"/>
          <a:effectRef idx="0"/>
          <a:fontRef idx="minor"/>
        </p:style>
      </p:sp>
      <p:sp>
        <p:nvSpPr>
          <p:cNvPr id="122" name="CustomShape 9" hidden="1"/>
          <p:cNvSpPr/>
          <p:nvPr/>
        </p:nvSpPr>
        <p:spPr>
          <a:xfrm>
            <a:off x="3429000" y="0"/>
            <a:ext cx="37980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123" name="CustomShape 10" hidden="1"/>
          <p:cNvSpPr/>
          <p:nvPr/>
        </p:nvSpPr>
        <p:spPr>
          <a:xfrm>
            <a:off x="441972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24" name="CustomShape 11" hidden="1"/>
          <p:cNvSpPr/>
          <p:nvPr/>
        </p:nvSpPr>
        <p:spPr>
          <a:xfrm>
            <a:off x="1981080" y="0"/>
            <a:ext cx="227520" cy="6856920"/>
          </a:xfrm>
          <a:prstGeom prst="rect">
            <a:avLst/>
          </a:prstGeom>
          <a:solidFill>
            <a:schemeClr val="bg2"/>
          </a:solidFill>
          <a:ln>
            <a:noFill/>
          </a:ln>
        </p:spPr>
        <p:style>
          <a:lnRef idx="0"/>
          <a:fillRef idx="0"/>
          <a:effectRef idx="0"/>
          <a:fontRef idx="minor"/>
        </p:style>
      </p:sp>
      <p:sp>
        <p:nvSpPr>
          <p:cNvPr id="125" name="CustomShape 12" hidden="1"/>
          <p:cNvSpPr/>
          <p:nvPr/>
        </p:nvSpPr>
        <p:spPr>
          <a:xfrm>
            <a:off x="5238720" y="0"/>
            <a:ext cx="398880" cy="6856920"/>
          </a:xfrm>
          <a:prstGeom prst="rect">
            <a:avLst/>
          </a:prstGeom>
          <a:solidFill>
            <a:schemeClr val="bg2"/>
          </a:solidFill>
          <a:ln>
            <a:noFill/>
          </a:ln>
        </p:spPr>
        <p:style>
          <a:lnRef idx="0"/>
          <a:fillRef idx="0"/>
          <a:effectRef idx="0"/>
          <a:fontRef idx="minor"/>
        </p:style>
      </p:sp>
      <p:sp>
        <p:nvSpPr>
          <p:cNvPr id="126" name="CustomShape 13" hidden="1"/>
          <p:cNvSpPr/>
          <p:nvPr/>
        </p:nvSpPr>
        <p:spPr>
          <a:xfrm>
            <a:off x="7391520" y="0"/>
            <a:ext cx="22752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27" name="CustomShape 14" hidden="1"/>
          <p:cNvSpPr/>
          <p:nvPr/>
        </p:nvSpPr>
        <p:spPr>
          <a:xfrm>
            <a:off x="7315200" y="0"/>
            <a:ext cx="1065600" cy="6856920"/>
          </a:xfrm>
          <a:prstGeom prst="rect">
            <a:avLst/>
          </a:prstGeom>
          <a:gradFill>
            <a:gsLst>
              <a:gs pos="0">
                <a:schemeClr val="bg2"/>
              </a:gs>
              <a:gs pos="100000">
                <a:schemeClr val="accent2"/>
              </a:gs>
            </a:gsLst>
            <a:lin ang="0"/>
          </a:gradFill>
          <a:ln>
            <a:noFill/>
          </a:ln>
        </p:spPr>
        <p:style>
          <a:lnRef idx="0"/>
          <a:fillRef idx="0"/>
          <a:effectRef idx="0"/>
          <a:fontRef idx="minor"/>
        </p:style>
      </p:sp>
      <p:sp>
        <p:nvSpPr>
          <p:cNvPr id="128" name="CustomShape 15" hidden="1"/>
          <p:cNvSpPr/>
          <p:nvPr/>
        </p:nvSpPr>
        <p:spPr>
          <a:xfrm>
            <a:off x="5562720" y="0"/>
            <a:ext cx="989640" cy="6856920"/>
          </a:xfrm>
          <a:prstGeom prst="rect">
            <a:avLst/>
          </a:prstGeom>
          <a:gradFill>
            <a:gsLst>
              <a:gs pos="0">
                <a:schemeClr val="bg2"/>
              </a:gs>
              <a:gs pos="50000">
                <a:schemeClr val="bg1"/>
              </a:gs>
              <a:gs pos="100000">
                <a:schemeClr val="bg2"/>
              </a:gs>
            </a:gsLst>
            <a:lin ang="0"/>
          </a:gradFill>
          <a:ln w="9360">
            <a:noFill/>
          </a:ln>
        </p:spPr>
        <p:style>
          <a:lnRef idx="0"/>
          <a:fillRef idx="0"/>
          <a:effectRef idx="0"/>
          <a:fontRef idx="minor"/>
        </p:style>
      </p:sp>
      <p:sp>
        <p:nvSpPr>
          <p:cNvPr id="129" name="CustomShape 16" hidden="1"/>
          <p:cNvSpPr/>
          <p:nvPr/>
        </p:nvSpPr>
        <p:spPr>
          <a:xfrm>
            <a:off x="6095880" y="0"/>
            <a:ext cx="83700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30" name="CustomShape 17" hidden="1"/>
          <p:cNvSpPr/>
          <p:nvPr/>
        </p:nvSpPr>
        <p:spPr>
          <a:xfrm>
            <a:off x="6934320" y="0"/>
            <a:ext cx="379800" cy="6856920"/>
          </a:xfrm>
          <a:prstGeom prst="rect">
            <a:avLst/>
          </a:prstGeom>
          <a:gradFill>
            <a:gsLst>
              <a:gs pos="0">
                <a:schemeClr val="bg2"/>
              </a:gs>
              <a:gs pos="50000">
                <a:schemeClr val="bg2">
                  <a:gamma val="-1"/>
                  <a:shade val="96863"/>
                  <a:invGamma val="-1"/>
                </a:schemeClr>
              </a:gs>
              <a:gs pos="100000">
                <a:schemeClr val="bg2"/>
              </a:gs>
            </a:gsLst>
            <a:lin ang="0"/>
          </a:gradFill>
          <a:ln w="9360">
            <a:noFill/>
          </a:ln>
        </p:spPr>
        <p:style>
          <a:lnRef idx="0"/>
          <a:fillRef idx="0"/>
          <a:effectRef idx="0"/>
          <a:fontRef idx="minor"/>
        </p:style>
      </p:sp>
      <p:sp>
        <p:nvSpPr>
          <p:cNvPr id="131" name="CustomShape 18" hidden="1"/>
          <p:cNvSpPr/>
          <p:nvPr/>
        </p:nvSpPr>
        <p:spPr>
          <a:xfrm>
            <a:off x="4254480" y="0"/>
            <a:ext cx="240120" cy="6856920"/>
          </a:xfrm>
          <a:prstGeom prst="rect">
            <a:avLst/>
          </a:prstGeom>
          <a:gradFill>
            <a:gsLst>
              <a:gs pos="0">
                <a:schemeClr val="bg2"/>
              </a:gs>
              <a:gs pos="100000">
                <a:schemeClr val="bg1"/>
              </a:gs>
            </a:gsLst>
            <a:lin ang="0"/>
          </a:gradFill>
          <a:ln>
            <a:noFill/>
          </a:ln>
        </p:spPr>
        <p:style>
          <a:lnRef idx="0"/>
          <a:fillRef idx="0"/>
          <a:effectRef idx="0"/>
          <a:fontRef idx="minor"/>
        </p:style>
      </p:sp>
      <p:sp>
        <p:nvSpPr>
          <p:cNvPr id="132" name="CustomShape 19" hidden="1"/>
          <p:cNvSpPr/>
          <p:nvPr/>
        </p:nvSpPr>
        <p:spPr>
          <a:xfrm>
            <a:off x="3755880" y="0"/>
            <a:ext cx="532440" cy="6856920"/>
          </a:xfrm>
          <a:prstGeom prst="rect">
            <a:avLst/>
          </a:prstGeom>
          <a:gradFill>
            <a:gsLst>
              <a:gs pos="0">
                <a:schemeClr val="bg1"/>
              </a:gs>
              <a:gs pos="100000">
                <a:schemeClr val="bg2"/>
              </a:gs>
            </a:gsLst>
            <a:lin ang="0"/>
          </a:gradFill>
          <a:ln>
            <a:noFill/>
          </a:ln>
        </p:spPr>
        <p:style>
          <a:lnRef idx="0"/>
          <a:fillRef idx="0"/>
          <a:effectRef idx="0"/>
          <a:fontRef idx="minor"/>
        </p:style>
      </p:sp>
      <p:sp>
        <p:nvSpPr>
          <p:cNvPr id="133" name="CustomShape 20" hidden="1"/>
          <p:cNvSpPr/>
          <p:nvPr/>
        </p:nvSpPr>
        <p:spPr>
          <a:xfrm>
            <a:off x="1440" y="6151680"/>
            <a:ext cx="9142920" cy="705240"/>
          </a:xfrm>
          <a:custGeom>
            <a:avLst/>
            <a:gdLst/>
            <a:ahLst/>
            <a:rect l="l" t="t"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path>
            </a:pathLst>
          </a:custGeom>
          <a:solidFill>
            <a:schemeClr val="accent2">
              <a:alpha val="50195"/>
            </a:schemeClr>
          </a:solidFill>
          <a:ln>
            <a:noFill/>
          </a:ln>
        </p:spPr>
        <p:style>
          <a:lnRef idx="0"/>
          <a:fillRef idx="0"/>
          <a:effectRef idx="0"/>
          <a:fontRef idx="minor"/>
        </p:style>
      </p:sp>
      <p:sp>
        <p:nvSpPr>
          <p:cNvPr id="134" name="CustomShape 21" hidden="1"/>
          <p:cNvSpPr/>
          <p:nvPr/>
        </p:nvSpPr>
        <p:spPr>
          <a:xfrm>
            <a:off x="0" y="6138720"/>
            <a:ext cx="9158760" cy="275040"/>
          </a:xfrm>
          <a:custGeom>
            <a:avLst/>
            <a:gdLst/>
            <a:ahLst/>
            <a:rect l="l" t="t"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amma val="-1"/>
                  <a:tint val="96863"/>
                  <a:invGamma val="-1"/>
                </a:schemeClr>
              </a:gs>
              <a:gs pos="100000">
                <a:schemeClr val="accent2"/>
              </a:gs>
            </a:gsLst>
            <a:lin ang="0"/>
          </a:gradFill>
          <a:ln w="9360">
            <a:noFill/>
          </a:ln>
        </p:spPr>
        <p:style>
          <a:lnRef idx="0"/>
          <a:fillRef idx="0"/>
          <a:effectRef idx="0"/>
          <a:fontRef idx="minor"/>
        </p:style>
      </p:sp>
      <p:sp>
        <p:nvSpPr>
          <p:cNvPr id="135" name="PlaceHolder 22"/>
          <p:cNvSpPr>
            <a:spLocks noGrp="1"/>
          </p:cNvSpPr>
          <p:nvPr>
            <p:ph type="title"/>
          </p:nvPr>
        </p:nvSpPr>
        <p:spPr>
          <a:xfrm>
            <a:off x="457200" y="273600"/>
            <a:ext cx="8229240" cy="1144800"/>
          </a:xfrm>
          <a:prstGeom prst="rect">
            <a:avLst/>
          </a:prstGeom>
        </p:spPr>
        <p:txBody>
          <a:bodyPr lIns="0" rIns="0" tIns="0" bIns="0" anchor="ctr"/>
          <a:p>
            <a:pPr algn="ctr"/>
            <a:r>
              <a:rPr lang="cs-CZ" sz="4400" spc="-1" strike="noStrike">
                <a:solidFill>
                  <a:srgbClr val="ffffff"/>
                </a:solidFill>
                <a:uFill>
                  <a:solidFill>
                    <a:srgbClr val="ffffff"/>
                  </a:solidFill>
                </a:uFill>
                <a:latin typeface="Arial"/>
              </a:rPr>
              <a:t>Klikněte pro úpravu formátu textu nadpisu</a:t>
            </a:r>
            <a:endParaRPr lang="cs-CZ" sz="4400" spc="-1" strike="noStrike">
              <a:solidFill>
                <a:srgbClr val="ffffff"/>
              </a:solidFill>
              <a:uFill>
                <a:solidFill>
                  <a:srgbClr val="ffffff"/>
                </a:solidFill>
              </a:uFill>
              <a:latin typeface="Arial"/>
            </a:endParaRPr>
          </a:p>
        </p:txBody>
      </p:sp>
      <p:sp>
        <p:nvSpPr>
          <p:cNvPr id="136" name="PlaceHolder 23"/>
          <p:cNvSpPr>
            <a:spLocks noGrp="1"/>
          </p:cNvSpPr>
          <p:nvPr>
            <p:ph type="body"/>
          </p:nvPr>
        </p:nvSpPr>
        <p:spPr>
          <a:xfrm>
            <a:off x="457200" y="1604520"/>
            <a:ext cx="8229240" cy="3977280"/>
          </a:xfrm>
          <a:prstGeom prst="rect">
            <a:avLst/>
          </a:prstGeom>
        </p:spPr>
        <p:txBody>
          <a:bodyPr lIns="0" rIns="0" tIns="0" bIns="0"/>
          <a:p>
            <a:pPr marL="432000" indent="-324000">
              <a:buClr>
                <a:srgbClr val="ffffff"/>
              </a:buClr>
              <a:buSzPct val="45000"/>
              <a:buFont typeface="Wingdings" charset="2"/>
              <a:buChar char=""/>
            </a:pPr>
            <a:r>
              <a:rPr lang="cs-CZ" sz="3200" spc="-1" strike="noStrike">
                <a:solidFill>
                  <a:srgbClr val="ffffff"/>
                </a:solidFill>
                <a:uFill>
                  <a:solidFill>
                    <a:srgbClr val="ffffff"/>
                  </a:solidFill>
                </a:uFill>
                <a:latin typeface="Arial"/>
              </a:rPr>
              <a:t>Klikněte pro úpravu formátu textu osnovy</a:t>
            </a:r>
            <a:endParaRPr lang="cs-CZ" sz="3200" spc="-1" strike="noStrike">
              <a:solidFill>
                <a:srgbClr val="ffffff"/>
              </a:solidFill>
              <a:uFill>
                <a:solidFill>
                  <a:srgbClr val="ffffff"/>
                </a:solidFill>
              </a:uFill>
              <a:latin typeface="Arial"/>
            </a:endParaRPr>
          </a:p>
          <a:p>
            <a:pPr lvl="1" marL="864000" indent="-324000">
              <a:buClr>
                <a:srgbClr val="ffffff"/>
              </a:buClr>
              <a:buSzPct val="75000"/>
              <a:buFont typeface="Symbol" charset="2"/>
              <a:buChar char=""/>
            </a:pPr>
            <a:r>
              <a:rPr lang="cs-CZ" sz="2800" spc="-1" strike="noStrike">
                <a:solidFill>
                  <a:srgbClr val="ffffff"/>
                </a:solidFill>
                <a:uFill>
                  <a:solidFill>
                    <a:srgbClr val="ffffff"/>
                  </a:solidFill>
                </a:uFill>
                <a:latin typeface="Arial"/>
              </a:rPr>
              <a:t>Druhá úroveň</a:t>
            </a:r>
            <a:endParaRPr lang="cs-CZ" sz="2800" spc="-1" strike="noStrike">
              <a:solidFill>
                <a:srgbClr val="ffffff"/>
              </a:solidFill>
              <a:uFill>
                <a:solidFill>
                  <a:srgbClr val="ffffff"/>
                </a:solidFill>
              </a:uFill>
              <a:latin typeface="Arial"/>
            </a:endParaRPr>
          </a:p>
          <a:p>
            <a:pPr lvl="2" marL="1296000" indent="-288000">
              <a:buClr>
                <a:srgbClr val="ffffff"/>
              </a:buClr>
              <a:buSzPct val="45000"/>
              <a:buFont typeface="Wingdings" charset="2"/>
              <a:buChar char=""/>
            </a:pPr>
            <a:r>
              <a:rPr lang="cs-CZ" sz="2400" spc="-1" strike="noStrike">
                <a:solidFill>
                  <a:srgbClr val="ffffff"/>
                </a:solidFill>
                <a:uFill>
                  <a:solidFill>
                    <a:srgbClr val="ffffff"/>
                  </a:solidFill>
                </a:uFill>
                <a:latin typeface="Arial"/>
              </a:rPr>
              <a:t>Třetí úroveň</a:t>
            </a:r>
            <a:endParaRPr lang="cs-CZ" sz="2400" spc="-1" strike="noStrike">
              <a:solidFill>
                <a:srgbClr val="ffffff"/>
              </a:solidFill>
              <a:uFill>
                <a:solidFill>
                  <a:srgbClr val="ffffff"/>
                </a:solidFill>
              </a:uFill>
              <a:latin typeface="Arial"/>
            </a:endParaRPr>
          </a:p>
          <a:p>
            <a:pPr lvl="3" marL="1728000" indent="-216000">
              <a:buClr>
                <a:srgbClr val="ffffff"/>
              </a:buClr>
              <a:buSzPct val="75000"/>
              <a:buFont typeface="Symbol" charset="2"/>
              <a:buChar char=""/>
            </a:pPr>
            <a:r>
              <a:rPr lang="cs-CZ" sz="2000" spc="-1" strike="noStrike">
                <a:solidFill>
                  <a:srgbClr val="ffffff"/>
                </a:solidFill>
                <a:uFill>
                  <a:solidFill>
                    <a:srgbClr val="ffffff"/>
                  </a:solidFill>
                </a:uFill>
                <a:latin typeface="Arial"/>
              </a:rPr>
              <a:t>Čtvrtá úroveň osnovy</a:t>
            </a:r>
            <a:endParaRPr lang="cs-CZ" sz="2000" spc="-1" strike="noStrike">
              <a:solidFill>
                <a:srgbClr val="ffffff"/>
              </a:solidFill>
              <a:uFill>
                <a:solidFill>
                  <a:srgbClr val="ffffff"/>
                </a:solidFill>
              </a:uFill>
              <a:latin typeface="Arial"/>
            </a:endParaRPr>
          </a:p>
          <a:p>
            <a:pPr lvl="4" marL="2160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Pátá úroveň osnovy</a:t>
            </a:r>
            <a:endParaRPr lang="cs-CZ" sz="2000" spc="-1" strike="noStrike">
              <a:solidFill>
                <a:srgbClr val="ffffff"/>
              </a:solidFill>
              <a:uFill>
                <a:solidFill>
                  <a:srgbClr val="ffffff"/>
                </a:solidFill>
              </a:uFill>
              <a:latin typeface="Arial"/>
            </a:endParaRPr>
          </a:p>
          <a:p>
            <a:pPr lvl="5" marL="2592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Šestá úroveň</a:t>
            </a:r>
            <a:endParaRPr lang="cs-CZ" sz="2000" spc="-1" strike="noStrike">
              <a:solidFill>
                <a:srgbClr val="ffffff"/>
              </a:solidFill>
              <a:uFill>
                <a:solidFill>
                  <a:srgbClr val="ffffff"/>
                </a:solidFill>
              </a:uFill>
              <a:latin typeface="Arial"/>
            </a:endParaRPr>
          </a:p>
          <a:p>
            <a:pPr lvl="6" marL="3024000" indent="-216000">
              <a:buClr>
                <a:srgbClr val="ffffff"/>
              </a:buClr>
              <a:buSzPct val="45000"/>
              <a:buFont typeface="Wingdings" charset="2"/>
              <a:buChar char=""/>
            </a:pPr>
            <a:r>
              <a:rPr lang="cs-CZ" sz="2000" spc="-1" strike="noStrike">
                <a:solidFill>
                  <a:srgbClr val="ffffff"/>
                </a:solidFill>
                <a:uFill>
                  <a:solidFill>
                    <a:srgbClr val="ffffff"/>
                  </a:solidFill>
                </a:uFill>
                <a:latin typeface="Arial"/>
              </a:rPr>
              <a:t>Sedmá úroveň</a:t>
            </a:r>
            <a:endParaRPr lang="cs-CZ" sz="2000" spc="-1" strike="noStrike">
              <a:solidFill>
                <a:srgbClr val="ffffff"/>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wmf"/><Relationship Id="rId9" Type="http://schemas.openxmlformats.org/officeDocument/2006/relationships/slideLayout" Target="../slideLayouts/slideLayout13.xml"/><Relationship Id="rId10" Type="http://schemas.openxmlformats.org/officeDocument/2006/relationships/comments" Target="../comments/comment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hyperlink" Target="http://www.kareldekar.com/hudba-rock-texty/kabat-go-satane-go.html" TargetMode="External"/><Relationship Id="rId2" Type="http://schemas.openxmlformats.org/officeDocument/2006/relationships/hyperlink" Target="http://www.kareldekar.com/hudba-rock-texty/kabat-suma-sumarum.html" TargetMode="External"/><Relationship Id="rId3" Type="http://schemas.openxmlformats.org/officeDocument/2006/relationships/hyperlink" Target="http://www.kareldekar.com/hudba-rock-texty/kabat-dole-v-dole.html" TargetMode="External"/><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hyperlink" Target="http://www.kareldekar.com/hudba-rock-texty/kabat-ma-ji-motorovou.html" TargetMode="External"/><Relationship Id="rId2" Type="http://schemas.openxmlformats.org/officeDocument/2006/relationships/hyperlink" Target="http://www.kareldekar.com/hudba-rock-texty/kabat-zive.html" TargetMode="External"/><Relationship Id="rId3" Type="http://schemas.openxmlformats.org/officeDocument/2006/relationships/hyperlink" Target="http://www.kareldekar.com/hudba-rock-texty/kabat-devky-ty-to-znaj.html" TargetMode="External"/><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hyperlink" Target="http://www.kareldekar.com/hudba-rock-texty/kabat-colorado.html" TargetMode="External"/><Relationship Id="rId2" Type="http://schemas.openxmlformats.org/officeDocument/2006/relationships/hyperlink" Target="http://www.kareldekar.com/hudba-rock-texty/kabat-zeme-plna-trpasliku.html" TargetMode="External"/><Relationship Id="rId3" Type="http://schemas.openxmlformats.org/officeDocument/2006/relationships/hyperlink" Target="http://www.kareldekar.com/hudba-rock-texty/kabat-cert-na-koze-jel.html" TargetMode="External"/><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1" name="CustomShape 1"/>
          <p:cNvSpPr/>
          <p:nvPr/>
        </p:nvSpPr>
        <p:spPr>
          <a:xfrm>
            <a:off x="457200" y="277920"/>
            <a:ext cx="8228520" cy="1138680"/>
          </a:xfrm>
          <a:prstGeom prst="rect">
            <a:avLst/>
          </a:prstGeom>
          <a:noFill/>
          <a:ln>
            <a:noFill/>
          </a:ln>
        </p:spPr>
        <p:style>
          <a:lnRef idx="0"/>
          <a:fillRef idx="0"/>
          <a:effectRef idx="0"/>
          <a:fontRef idx="minor"/>
        </p:style>
        <p:txBody>
          <a:bodyPr lIns="0" rIns="0" tIns="0" bIns="0" anchor="ctr"/>
          <a:p>
            <a:pPr>
              <a:lnSpc>
                <a:spcPct val="100000"/>
              </a:lnSpc>
            </a:pPr>
            <a:r>
              <a:rPr lang="cs-CZ" sz="4200" spc="-1" strike="noStrike">
                <a:solidFill>
                  <a:srgbClr val="ffffff"/>
                </a:solidFill>
                <a:uFill>
                  <a:solidFill>
                    <a:srgbClr val="ffffff"/>
                  </a:solidFill>
                </a:uFill>
                <a:latin typeface="Tahoma"/>
                <a:ea typeface="DejaVu Sans"/>
              </a:rPr>
              <a:t>Úkol:</a:t>
            </a:r>
            <a:endParaRPr lang="cs-CZ" sz="1800" spc="-1" strike="noStrike">
              <a:solidFill>
                <a:srgbClr val="ffffff"/>
              </a:solidFill>
              <a:uFill>
                <a:solidFill>
                  <a:srgbClr val="ffffff"/>
                </a:solidFill>
              </a:uFill>
              <a:latin typeface="Arial"/>
            </a:endParaRPr>
          </a:p>
        </p:txBody>
      </p:sp>
      <p:sp>
        <p:nvSpPr>
          <p:cNvPr id="172" name="CustomShape 2"/>
          <p:cNvSpPr/>
          <p:nvPr/>
        </p:nvSpPr>
        <p:spPr>
          <a:xfrm>
            <a:off x="457200" y="1600200"/>
            <a:ext cx="8228520" cy="4529520"/>
          </a:xfrm>
          <a:prstGeom prst="rect">
            <a:avLst/>
          </a:prstGeom>
          <a:noFill/>
          <a:ln>
            <a:noFill/>
          </a:ln>
        </p:spPr>
        <p:style>
          <a:lnRef idx="0"/>
          <a:fillRef idx="0"/>
          <a:effectRef idx="0"/>
          <a:fontRef idx="minor"/>
        </p:style>
        <p:txBody>
          <a:bodyPr lIns="0" rIns="0" tIns="0" bIns="0"/>
          <a:p>
            <a:pPr marL="432000" indent="-323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Vložte nový snímek na začátek prezentace - rozložení: Nadpis a obsah:</a:t>
            </a:r>
            <a:endParaRPr lang="cs-CZ" sz="1800" spc="-1" strike="noStrike">
              <a:solidFill>
                <a:srgbClr val="ffffff"/>
              </a:solidFill>
              <a:uFill>
                <a:solidFill>
                  <a:srgbClr val="ffffff"/>
                </a:solidFill>
              </a:uFill>
              <a:latin typeface="Arial"/>
            </a:endParaRPr>
          </a:p>
          <a:p>
            <a:pPr lvl="1" marL="432000" indent="-216000">
              <a:lnSpc>
                <a:spcPct val="100000"/>
              </a:lnSpc>
              <a:buClr>
                <a:srgbClr val="ffffff"/>
              </a:buClr>
              <a:buSzPct val="45000"/>
              <a:buFont typeface="Wingdings" charset="2"/>
              <a:buChar char=""/>
            </a:pPr>
            <a:r>
              <a:rPr lang="cs-CZ" sz="2400" spc="-1" strike="noStrike">
                <a:solidFill>
                  <a:srgbClr val="ffffff"/>
                </a:solidFill>
                <a:uFill>
                  <a:solidFill>
                    <a:srgbClr val="ffffff"/>
                  </a:solidFill>
                </a:uFill>
                <a:latin typeface="Arial"/>
                <a:ea typeface="DejaVu Sans"/>
              </a:rPr>
              <a:t>Nadpis: kapela</a:t>
            </a:r>
            <a:endParaRPr lang="cs-CZ" sz="1800" spc="-1" strike="noStrike">
              <a:solidFill>
                <a:srgbClr val="ffffff"/>
              </a:solidFill>
              <a:uFill>
                <a:solidFill>
                  <a:srgbClr val="ffffff"/>
                </a:solidFill>
              </a:uFill>
              <a:latin typeface="Arial"/>
            </a:endParaRPr>
          </a:p>
          <a:p>
            <a:pPr lvl="1" marL="432000" indent="-216000">
              <a:lnSpc>
                <a:spcPct val="100000"/>
              </a:lnSpc>
              <a:buClr>
                <a:srgbClr val="ffffff"/>
              </a:buClr>
              <a:buSzPct val="45000"/>
              <a:buFont typeface="Wingdings" charset="2"/>
              <a:buChar char=""/>
            </a:pPr>
            <a:r>
              <a:rPr lang="cs-CZ" sz="2400" spc="-1" strike="noStrike">
                <a:solidFill>
                  <a:srgbClr val="ffffff"/>
                </a:solidFill>
                <a:uFill>
                  <a:solidFill>
                    <a:srgbClr val="ffffff"/>
                  </a:solidFill>
                </a:uFill>
                <a:latin typeface="Arial"/>
                <a:ea typeface="DejaVu Sans"/>
              </a:rPr>
              <a:t>Obsah: Kabát</a:t>
            </a:r>
            <a:endParaRPr lang="cs-CZ" sz="1800" spc="-1" strike="noStrike">
              <a:solidFill>
                <a:srgbClr val="ffffff"/>
              </a:solidFill>
              <a:uFill>
                <a:solidFill>
                  <a:srgbClr val="ffffff"/>
                </a:solidFill>
              </a:uFill>
              <a:latin typeface="Arial"/>
            </a:endParaRPr>
          </a:p>
          <a:p>
            <a:pPr marL="432000" indent="-323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Odeberte snímky, které do prezentace nepatří</a:t>
            </a:r>
            <a:endParaRPr lang="cs-CZ" sz="1800" spc="-1" strike="noStrike">
              <a:solidFill>
                <a:srgbClr val="ffffff"/>
              </a:solidFill>
              <a:uFill>
                <a:solidFill>
                  <a:srgbClr val="ffffff"/>
                </a:solidFill>
              </a:uFill>
              <a:latin typeface="Arial"/>
            </a:endParaRPr>
          </a:p>
          <a:p>
            <a:pPr marL="432000" indent="-323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Seřaďte snímky podle toho, jak logicky za sebe patří, tento snímek ponechte jako poslední</a:t>
            </a:r>
            <a:endParaRPr lang="cs-CZ" sz="1800" spc="-1" strike="noStrike">
              <a:solidFill>
                <a:srgbClr val="ffffff"/>
              </a:solidFill>
              <a:uFill>
                <a:solidFill>
                  <a:srgbClr val="ffffff"/>
                </a:solidFill>
              </a:uFill>
              <a:latin typeface="Arial"/>
            </a:endParaRPr>
          </a:p>
          <a:p>
            <a:pPr marL="432000" indent="-323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Odstraňte snímek „kabát“</a:t>
            </a:r>
            <a:endParaRPr lang="cs-CZ" sz="1800" spc="-1" strike="noStrike">
              <a:solidFill>
                <a:srgbClr val="ffffff"/>
              </a:solidFill>
              <a:uFill>
                <a:solidFill>
                  <a:srgbClr val="ffffff"/>
                </a:solidFill>
              </a:uFill>
              <a:latin typeface="Arial"/>
            </a:endParaRPr>
          </a:p>
          <a:p>
            <a:pPr marL="432000" indent="-323280">
              <a:lnSpc>
                <a:spcPct val="100000"/>
              </a:lnSpc>
              <a:buClr>
                <a:srgbClr val="ffffff"/>
              </a:buClr>
              <a:buFont typeface="StarSymbol"/>
              <a:buAutoNum type="arabicParenR"/>
            </a:pPr>
            <a:r>
              <a:rPr lang="cs-CZ" sz="2400" spc="-1" strike="noStrike">
                <a:solidFill>
                  <a:srgbClr val="ffffff"/>
                </a:solidFill>
                <a:uFill>
                  <a:solidFill>
                    <a:srgbClr val="ffffff"/>
                  </a:solidFill>
                </a:uFill>
                <a:latin typeface="Arial"/>
                <a:ea typeface="DejaVu Sans"/>
              </a:rPr>
              <a:t>Vyzkoušejte prezentaci a zavřete bez uložení změn</a:t>
            </a:r>
            <a:endParaRPr lang="cs-CZ" sz="1800" spc="-1" strike="noStrike">
              <a:solidFill>
                <a:srgbClr val="ffffff"/>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2" name="CustomShape 1"/>
          <p:cNvSpPr/>
          <p:nvPr/>
        </p:nvSpPr>
        <p:spPr>
          <a:xfrm>
            <a:off x="457200" y="277920"/>
            <a:ext cx="8228520" cy="1138680"/>
          </a:xfrm>
          <a:prstGeom prst="rect">
            <a:avLst/>
          </a:prstGeom>
          <a:noFill/>
          <a:ln>
            <a:noFill/>
          </a:ln>
        </p:spPr>
        <p:style>
          <a:lnRef idx="0"/>
          <a:fillRef idx="0"/>
          <a:effectRef idx="0"/>
          <a:fontRef idx="minor"/>
        </p:style>
      </p:sp>
      <p:sp>
        <p:nvSpPr>
          <p:cNvPr id="203" name="CustomShape 2"/>
          <p:cNvSpPr/>
          <p:nvPr/>
        </p:nvSpPr>
        <p:spPr>
          <a:xfrm>
            <a:off x="457200" y="1600200"/>
            <a:ext cx="8228520" cy="4529520"/>
          </a:xfrm>
          <a:prstGeom prst="rect">
            <a:avLst/>
          </a:prstGeom>
          <a:noFill/>
          <a:ln w="9360">
            <a:noFill/>
          </a:ln>
        </p:spPr>
        <p:style>
          <a:lnRef idx="0"/>
          <a:fillRef idx="0"/>
          <a:effectRef idx="0"/>
          <a:fontRef idx="minor"/>
        </p:style>
      </p:sp>
      <p:pic>
        <p:nvPicPr>
          <p:cNvPr id="204" name="Obrázek 1" descr=""/>
          <p:cNvPicPr/>
          <p:nvPr/>
        </p:nvPicPr>
        <p:blipFill>
          <a:blip r:embed="rId1"/>
          <a:stretch/>
        </p:blipFill>
        <p:spPr>
          <a:xfrm>
            <a:off x="3504240" y="1917000"/>
            <a:ext cx="2135520" cy="3015720"/>
          </a:xfrm>
          <a:prstGeom prst="rect">
            <a:avLst/>
          </a:prstGeom>
          <a:ln>
            <a:noFill/>
          </a:ln>
        </p:spPr>
      </p:pic>
    </p:spTree>
  </p:cSld>
  <p:timing>
    <p:tnLst>
      <p:par>
        <p:cTn id="49" dur="indefinite" restart="never" nodeType="tmRoot">
          <p:childTnLst>
            <p:seq>
              <p:cTn id="50"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CustomShape 1"/>
          <p:cNvSpPr/>
          <p:nvPr/>
        </p:nvSpPr>
        <p:spPr>
          <a:xfrm>
            <a:off x="457200" y="277920"/>
            <a:ext cx="8228520" cy="113868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Galerie:</a:t>
            </a:r>
            <a:endParaRPr lang="cs-CZ" sz="1800" spc="-1" strike="noStrike">
              <a:solidFill>
                <a:srgbClr val="ffffff"/>
              </a:solidFill>
              <a:uFill>
                <a:solidFill>
                  <a:srgbClr val="ffffff"/>
                </a:solidFill>
              </a:uFill>
              <a:latin typeface="Arial"/>
            </a:endParaRPr>
          </a:p>
        </p:txBody>
      </p:sp>
      <p:pic>
        <p:nvPicPr>
          <p:cNvPr id="174" name="Picture 3" descr=""/>
          <p:cNvPicPr/>
          <p:nvPr/>
        </p:nvPicPr>
        <p:blipFill>
          <a:blip r:embed="rId1"/>
          <a:stretch/>
        </p:blipFill>
        <p:spPr>
          <a:xfrm>
            <a:off x="6324480" y="380880"/>
            <a:ext cx="2602440" cy="1954800"/>
          </a:xfrm>
          <a:prstGeom prst="rect">
            <a:avLst/>
          </a:prstGeom>
          <a:ln>
            <a:noFill/>
          </a:ln>
        </p:spPr>
      </p:pic>
      <p:pic>
        <p:nvPicPr>
          <p:cNvPr id="175" name="Picture 4" descr=""/>
          <p:cNvPicPr/>
          <p:nvPr/>
        </p:nvPicPr>
        <p:blipFill>
          <a:blip r:embed="rId2"/>
          <a:stretch/>
        </p:blipFill>
        <p:spPr>
          <a:xfrm>
            <a:off x="2743200" y="3962520"/>
            <a:ext cx="1713600" cy="2665800"/>
          </a:xfrm>
          <a:prstGeom prst="rect">
            <a:avLst/>
          </a:prstGeom>
          <a:ln>
            <a:noFill/>
          </a:ln>
        </p:spPr>
      </p:pic>
      <p:pic>
        <p:nvPicPr>
          <p:cNvPr id="176" name="Picture 5" descr=""/>
          <p:cNvPicPr/>
          <p:nvPr/>
        </p:nvPicPr>
        <p:blipFill>
          <a:blip r:embed="rId3"/>
          <a:stretch/>
        </p:blipFill>
        <p:spPr>
          <a:xfrm>
            <a:off x="4343400" y="2743200"/>
            <a:ext cx="1713600" cy="2665800"/>
          </a:xfrm>
          <a:prstGeom prst="rect">
            <a:avLst/>
          </a:prstGeom>
          <a:ln>
            <a:noFill/>
          </a:ln>
        </p:spPr>
      </p:pic>
      <p:pic>
        <p:nvPicPr>
          <p:cNvPr id="177" name="Picture 6" descr=""/>
          <p:cNvPicPr/>
          <p:nvPr/>
        </p:nvPicPr>
        <p:blipFill>
          <a:blip r:embed="rId4"/>
          <a:stretch/>
        </p:blipFill>
        <p:spPr>
          <a:xfrm>
            <a:off x="152280" y="838080"/>
            <a:ext cx="1713600" cy="2665800"/>
          </a:xfrm>
          <a:prstGeom prst="rect">
            <a:avLst/>
          </a:prstGeom>
          <a:ln>
            <a:noFill/>
          </a:ln>
        </p:spPr>
      </p:pic>
      <p:pic>
        <p:nvPicPr>
          <p:cNvPr id="178" name="Picture 7" descr=""/>
          <p:cNvPicPr/>
          <p:nvPr/>
        </p:nvPicPr>
        <p:blipFill>
          <a:blip r:embed="rId5"/>
          <a:stretch/>
        </p:blipFill>
        <p:spPr>
          <a:xfrm>
            <a:off x="5867280" y="4038480"/>
            <a:ext cx="1713600" cy="2665800"/>
          </a:xfrm>
          <a:prstGeom prst="rect">
            <a:avLst/>
          </a:prstGeom>
          <a:ln>
            <a:noFill/>
          </a:ln>
        </p:spPr>
      </p:pic>
      <p:pic>
        <p:nvPicPr>
          <p:cNvPr id="179" name="Picture 8" descr=""/>
          <p:cNvPicPr/>
          <p:nvPr/>
        </p:nvPicPr>
        <p:blipFill>
          <a:blip r:embed="rId6"/>
          <a:stretch/>
        </p:blipFill>
        <p:spPr>
          <a:xfrm>
            <a:off x="1295280" y="3276720"/>
            <a:ext cx="1713600" cy="2665800"/>
          </a:xfrm>
          <a:prstGeom prst="rect">
            <a:avLst/>
          </a:prstGeom>
          <a:ln>
            <a:noFill/>
          </a:ln>
        </p:spPr>
      </p:pic>
      <p:pic>
        <p:nvPicPr>
          <p:cNvPr id="180" name="Picture 9" descr=""/>
          <p:cNvPicPr/>
          <p:nvPr/>
        </p:nvPicPr>
        <p:blipFill>
          <a:blip r:embed="rId7"/>
          <a:stretch/>
        </p:blipFill>
        <p:spPr>
          <a:xfrm>
            <a:off x="7315200" y="2209680"/>
            <a:ext cx="1713600" cy="2665800"/>
          </a:xfrm>
          <a:prstGeom prst="rect">
            <a:avLst/>
          </a:prstGeom>
          <a:ln>
            <a:noFill/>
          </a:ln>
        </p:spPr>
      </p:pic>
      <p:pic>
        <p:nvPicPr>
          <p:cNvPr id="181" name="Picture 10" descr=""/>
          <p:cNvPicPr/>
          <p:nvPr/>
        </p:nvPicPr>
        <p:blipFill>
          <a:blip r:embed="rId8"/>
          <a:stretch/>
        </p:blipFill>
        <p:spPr>
          <a:xfrm>
            <a:off x="2057400" y="1080000"/>
            <a:ext cx="2513520" cy="243720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2" name="CustomShape 1"/>
          <p:cNvSpPr/>
          <p:nvPr/>
        </p:nvSpPr>
        <p:spPr>
          <a:xfrm>
            <a:off x="685800" y="1752480"/>
            <a:ext cx="7466400" cy="2832840"/>
          </a:xfrm>
          <a:prstGeom prst="rect">
            <a:avLst/>
          </a:prstGeom>
          <a:noFill/>
          <a:ln>
            <a:noFill/>
          </a:ln>
        </p:spPr>
        <p:style>
          <a:lnRef idx="0"/>
          <a:fillRef idx="0"/>
          <a:effectRef idx="0"/>
          <a:fontRef idx="minor"/>
        </p:style>
        <p:txBody>
          <a:bodyPr lIns="90000" rIns="90000" tIns="45000" bIns="45000"/>
          <a:p>
            <a:pPr algn="ctr">
              <a:lnSpc>
                <a:spcPct val="100000"/>
              </a:lnSpc>
            </a:pPr>
            <a:r>
              <a:rPr b="1" lang="cs-CZ" sz="18000" spc="-1" strike="noStrike">
                <a:solidFill>
                  <a:srgbClr val="ebf25a"/>
                </a:solidFill>
                <a:uFill>
                  <a:solidFill>
                    <a:srgbClr val="ffffff"/>
                  </a:solidFill>
                </a:uFill>
                <a:latin typeface="Comic Sans MS"/>
                <a:ea typeface="DejaVu Sans"/>
              </a:rPr>
              <a:t>kabát</a:t>
            </a:r>
            <a:endParaRPr lang="cs-CZ" sz="1800" spc="-1" strike="noStrike">
              <a:solidFill>
                <a:srgbClr val="ffffff"/>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3" name="CustomShape 1"/>
          <p:cNvSpPr/>
          <p:nvPr/>
        </p:nvSpPr>
        <p:spPr>
          <a:xfrm>
            <a:off x="457200" y="277920"/>
            <a:ext cx="8228520" cy="113868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Historie:</a:t>
            </a:r>
            <a:endParaRPr lang="cs-CZ" sz="1800" spc="-1" strike="noStrike">
              <a:solidFill>
                <a:srgbClr val="ffffff"/>
              </a:solidFill>
              <a:uFill>
                <a:solidFill>
                  <a:srgbClr val="ffffff"/>
                </a:solidFill>
              </a:uFill>
              <a:latin typeface="Arial"/>
            </a:endParaRPr>
          </a:p>
        </p:txBody>
      </p:sp>
      <p:sp>
        <p:nvSpPr>
          <p:cNvPr id="184" name="CustomShape 2"/>
          <p:cNvSpPr/>
          <p:nvPr/>
        </p:nvSpPr>
        <p:spPr>
          <a:xfrm>
            <a:off x="457200" y="1600200"/>
            <a:ext cx="8228520" cy="4529520"/>
          </a:xfrm>
          <a:prstGeom prst="rect">
            <a:avLst/>
          </a:prstGeom>
          <a:noFill/>
          <a:ln w="9360">
            <a:noFill/>
          </a:ln>
        </p:spPr>
        <p:style>
          <a:lnRef idx="0"/>
          <a:fillRef idx="0"/>
          <a:effectRef idx="0"/>
          <a:fontRef idx="minor"/>
        </p:style>
        <p:txBody>
          <a:bodyPr lIns="90000" rIns="90000" tIns="45000" bIns="45000"/>
          <a:p>
            <a:pPr marL="343080" indent="-342000">
              <a:lnSpc>
                <a:spcPct val="100000"/>
              </a:lnSpc>
            </a:pPr>
            <a:r>
              <a:rPr lang="cs-CZ" sz="2800" spc="-1" strike="noStrike">
                <a:solidFill>
                  <a:srgbClr val="ffffff"/>
                </a:solidFill>
                <a:uFill>
                  <a:solidFill>
                    <a:srgbClr val="ffffff"/>
                  </a:solidFill>
                </a:uFill>
                <a:latin typeface="Tahoma"/>
                <a:ea typeface="DejaVu Sans"/>
              </a:rPr>
              <a:t>   </a:t>
            </a:r>
            <a:r>
              <a:rPr lang="cs-CZ" sz="2800" spc="-1" strike="noStrike">
                <a:solidFill>
                  <a:srgbClr val="ffffff"/>
                </a:solidFill>
                <a:uFill>
                  <a:solidFill>
                    <a:srgbClr val="ffffff"/>
                  </a:solidFill>
                </a:uFill>
                <a:latin typeface="Tahoma"/>
                <a:ea typeface="DejaVu Sans"/>
              </a:rPr>
              <a:t>Teplická kapela Kabát vznikla v roce 1984. Tehdy jako trashmetalová, patřičně nenáviděná charakterizovat domovskými úřady, takže první léta lze spíše jako koncertně neaktivní. Navíc se neustále měnilo obsazení. Povolávací rozkazy roku 1985 ukončily přechodně činnost kapely, která nefungovala téměř tři roky. Povojenská sestava vydržela beze změn dodnes. Kabáti tedy prorazili těsně po revoluci a postupně se stávali slavnějšími a slavnějšími. </a:t>
            </a:r>
            <a:endParaRPr lang="cs-CZ" sz="1800" spc="-1" strike="noStrike">
              <a:solidFill>
                <a:srgbClr val="ffffff"/>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id="185" name="Picture 2" descr=""/>
          <p:cNvPicPr/>
          <p:nvPr/>
        </p:nvPicPr>
        <p:blipFill>
          <a:blip r:embed="rId1"/>
          <a:stretch/>
        </p:blipFill>
        <p:spPr>
          <a:xfrm>
            <a:off x="1552680" y="409680"/>
            <a:ext cx="6037920" cy="6037920"/>
          </a:xfrm>
          <a:prstGeom prst="rect">
            <a:avLst/>
          </a:prstGeom>
          <a:ln>
            <a:noFill/>
          </a:ln>
        </p:spPr>
      </p:pic>
      <p:pic>
        <p:nvPicPr>
          <p:cNvPr id="186" name="Picture 3" descr=""/>
          <p:cNvPicPr/>
          <p:nvPr/>
        </p:nvPicPr>
        <p:blipFill>
          <a:blip r:embed="rId2"/>
          <a:stretch/>
        </p:blipFill>
        <p:spPr>
          <a:xfrm>
            <a:off x="1547640" y="2997360"/>
            <a:ext cx="6199560" cy="808560"/>
          </a:xfrm>
          <a:prstGeom prst="rect">
            <a:avLst/>
          </a:prstGeom>
          <a:ln>
            <a:noFill/>
          </a:ln>
        </p:spPr>
      </p:pic>
    </p:spTree>
  </p:cSld>
  <p:timing>
    <p:tnLst>
      <p:par>
        <p:cTn id="9" dur="indefinite" restart="never" nodeType="tmRoot">
          <p:childTnLst>
            <p:seq>
              <p:cTn id="10" dur="indefinite" nodeType="mainSeq">
                <p:childTnLst>
                  <p:par>
                    <p:cTn id="11" nodeType="clickEffect" fill="hold">
                      <p:stCondLst>
                        <p:cond delay="0"/>
                      </p:stCondLst>
                      <p:childTnLst>
                        <p:par>
                          <p:cTn id="12" nodeType="withEffect" fill="hold">
                            <p:stCondLst>
                              <p:cond delay="0"/>
                            </p:stCondLst>
                            <p:childTnLst>
                              <p:par>
                                <p:cTn id="13" nodeType="afterEffect" fill="hold" presetClass="entr" presetID="55">
                                  <p:stCondLst>
                                    <p:cond delay="0"/>
                                  </p:stCondLst>
                                  <p:childTnLst>
                                    <p:set>
                                      <p:cBhvr>
                                        <p:cTn id="14" dur="1" fill="hold">
                                          <p:stCondLst>
                                            <p:cond delay="0"/>
                                          </p:stCondLst>
                                        </p:cTn>
                                        <p:tgtEl>
                                          <p:spTgt spid="185"/>
                                        </p:tgtEl>
                                        <p:attrNameLst>
                                          <p:attrName>style.visibility</p:attrName>
                                        </p:attrNameLst>
                                      </p:cBhvr>
                                      <p:to>
                                        <p:strVal val="visible"/>
                                      </p:to>
                                    </p:set>
                                    <p:anim calcmode="lin" valueType="str">
                                      <p:cBhvr additive="repl">
                                        <p:cTn id="15" dur="1000" fill="hold"/>
                                        <p:tgtEl>
                                          <p:spTgt spid="185"/>
                                        </p:tgtEl>
                                      </p:cBhvr>
                                      <p:tavLst>
                                        <p:tav tm="0">
                                          <p:val>
                                            <p:strVal val="width*0.70"/>
                                          </p:val>
                                        </p:tav>
                                        <p:tav tm="100000">
                                          <p:val>
                                            <p:strVal val="width"/>
                                          </p:val>
                                        </p:tav>
                                      </p:tavLst>
                                    </p:anim>
                                    <p:anim calcmode="lin" valueType="str">
                                      <p:cBhvr additive="repl">
                                        <p:cTn id="16" dur="1000" fill="hold"/>
                                        <p:tgtEl>
                                          <p:spTgt spid="185"/>
                                        </p:tgtEl>
                                      </p:cBhvr>
                                      <p:tavLst>
                                        <p:tav tm="0">
                                          <p:val>
                                            <p:strVal val="height"/>
                                          </p:val>
                                        </p:tav>
                                        <p:tav tm="100000">
                                          <p:val>
                                            <p:strVal val="height"/>
                                          </p:val>
                                        </p:tav>
                                      </p:tavLst>
                                    </p:anim>
                                    <p:animEffect filter="fade" transition="in">
                                      <p:cBhvr additive="repl">
                                        <p:cTn id="17" dur="1000"/>
                                        <p:tgtEl>
                                          <p:spTgt spid="185"/>
                                        </p:tgtEl>
                                      </p:cBhvr>
                                    </p:animEffect>
                                  </p:childTnLst>
                                </p:cTn>
                              </p:par>
                            </p:childTnLst>
                          </p:cTn>
                        </p:par>
                        <p:par>
                          <p:cTn id="18" nodeType="afterEffect" fill="hold">
                            <p:stCondLst>
                              <p:cond delay="1000"/>
                            </p:stCondLst>
                            <p:childTnLst>
                              <p:par>
                                <p:cTn id="19" nodeType="afterEffect" fill="hold" presetClass="exit" presetID="25">
                                  <p:stCondLst>
                                    <p:cond delay="1500"/>
                                  </p:stCondLst>
                                  <p:childTnLst>
                                    <p:animEffect filter="fade" transition="in">
                                      <p:cBhvr additive="repl">
                                        <p:cTn id="20" dur="3000">
                                          <p:stCondLst>
                                            <p:cond delay="0"/>
                                          </p:stCondLst>
                                        </p:cTn>
                                        <p:tgtEl>
                                          <p:spTgt spid="185"/>
                                        </p:tgtEl>
                                      </p:cBhvr>
                                    </p:animEffect>
                                    <p:anim calcmode="lin" valueType="num">
                                      <p:cBhvr additive="repl">
                                        <p:cTn id="21" dur="1500">
                                          <p:stCondLst>
                                            <p:cond delay="0"/>
                                          </p:stCondLst>
                                        </p:cTn>
                                        <p:tgtEl>
                                          <p:spTgt spid="185"/>
                                        </p:tgtEl>
                                        <p:attrNameLst>
                                          <p:attrName>ppt_y</p:attrName>
                                        </p:attrNameLst>
                                      </p:cBhvr>
                                      <p:tavLst>
                                        <p:tav tm="0">
                                          <p:val>
                                            <p:strVal val="#ppt_y"/>
                                          </p:val>
                                        </p:tav>
                                        <p:tav tm="100000">
                                          <p:val>
                                            <p:strVal val="#ppt_y+.1"/>
                                          </p:val>
                                        </p:tav>
                                      </p:tavLst>
                                    </p:anim>
                                    <p:anim calcmode="lin" valueType="num">
                                      <p:cBhvr additive="repl">
                                        <p:cTn id="22" dur="1500">
                                          <p:stCondLst>
                                            <p:cond delay="1500"/>
                                          </p:stCondLst>
                                        </p:cTn>
                                        <p:tgtEl>
                                          <p:spTgt spid="185"/>
                                        </p:tgtEl>
                                        <p:attrNameLst>
                                          <p:attrName>ppt_y</p:attrName>
                                        </p:attrNameLst>
                                      </p:cBhvr>
                                      <p:tavLst>
                                        <p:tav tm="0">
                                          <p:val>
                                            <p:strVal val="#ppt_y"/>
                                          </p:val>
                                        </p:tav>
                                        <p:tav tm="100000">
                                          <p:val>
                                            <p:strVal val="#ppt_y-.1"/>
                                          </p:val>
                                        </p:tav>
                                      </p:tavLst>
                                    </p:anim>
                                    <p:anim calcmode="lin" valueType="num">
                                      <p:cBhvr additive="repl">
                                        <p:cTn id="23" dur="1500">
                                          <p:stCondLst>
                                            <p:cond delay="1500"/>
                                          </p:stCondLst>
                                        </p:cTn>
                                        <p:tgtEl>
                                          <p:spTgt spid="185"/>
                                        </p:tgtEl>
                                        <p:attrNameLst>
                                          <p:attrName>ppt_x</p:attrName>
                                        </p:attrNameLst>
                                      </p:cBhvr>
                                      <p:tavLst>
                                        <p:tav tm="0">
                                          <p:val>
                                            <p:strVal val="#ppt_x"/>
                                          </p:val>
                                        </p:tav>
                                        <p:tav tm="100000">
                                          <p:val>
                                            <p:strVal val="#ppt_x+.4"/>
                                          </p:val>
                                        </p:tav>
                                      </p:tavLst>
                                    </p:anim>
                                    <p:anim calcmode="lin" valueType="str">
                                      <p:cBhvr additive="repl">
                                        <p:cTn id="24" dur="3000"/>
                                        <p:tgtEl>
                                          <p:spTgt spid="185"/>
                                        </p:tgtEl>
                                      </p:cBhvr>
                                      <p:tavLst>
                                        <p:tav tm="0">
                                          <p:val>
                                            <p:strVal val="height"/>
                                          </p:val>
                                        </p:tav>
                                        <p:tav tm="100000">
                                          <p:val>
                                            <p:strVal val="height"/>
                                          </p:val>
                                        </p:tav>
                                      </p:tavLst>
                                    </p:anim>
                                    <p:anim calcmode="lin" valueType="str">
                                      <p:cBhvr additive="repl">
                                        <p:cTn id="25" dur="1500">
                                          <p:stCondLst>
                                            <p:cond delay="0"/>
                                          </p:stCondLst>
                                        </p:cTn>
                                        <p:tgtEl>
                                          <p:spTgt spid="185"/>
                                        </p:tgtEl>
                                      </p:cBhvr>
                                      <p:tavLst>
                                        <p:tav tm="0">
                                          <p:val>
                                            <p:strVal val="width"/>
                                          </p:val>
                                        </p:tav>
                                        <p:tav tm="100000">
                                          <p:val>
                                            <p:strVal val="width*.05"/>
                                          </p:val>
                                        </p:tav>
                                      </p:tavLst>
                                    </p:anim>
                                    <p:anim calcmode="lin" valueType="str">
                                      <p:cBhvr additive="repl">
                                        <p:cTn id="26" dur="1500">
                                          <p:stCondLst>
                                            <p:cond delay="1500"/>
                                          </p:stCondLst>
                                        </p:cTn>
                                        <p:tgtEl>
                                          <p:spTgt spid="185"/>
                                        </p:tgtEl>
                                      </p:cBhvr>
                                      <p:tavLst>
                                        <p:tav tm="0">
                                          <p:val>
                                            <p:strVal val="width"/>
                                          </p:val>
                                        </p:tav>
                                        <p:tav tm="100000">
                                          <p:val>
                                            <p:strVal val="width/.05"/>
                                          </p:val>
                                        </p:tav>
                                      </p:tavLst>
                                    </p:anim>
                                    <p:anim calcmode="lin" valueType="str">
                                      <p:cBhvr additive="repl">
                                        <p:cTn id="27" dur="1500">
                                          <p:stCondLst>
                                            <p:cond delay="1500"/>
                                          </p:stCondLst>
                                        </p:cTn>
                                        <p:tgtEl>
                                          <p:spTgt spid="185"/>
                                        </p:tgtEl>
                                      </p:cBhvr>
                                      <p:tavLst>
                                        <p:tav tm="0">
                                          <p:val>
                                            <p:strVal val="0"/>
                                          </p:val>
                                        </p:tav>
                                        <p:tav tm="100000">
                                          <p:val>
                                            <p:strVal val="-90"/>
                                          </p:val>
                                        </p:tav>
                                      </p:tavLst>
                                    </p:anim>
                                    <p:set>
                                      <p:cBhvr>
                                        <p:cTn id="28" dur="1" fill="hold">
                                          <p:stCondLst>
                                            <p:cond delay="2999"/>
                                          </p:stCondLst>
                                        </p:cTn>
                                        <p:tgtEl>
                                          <p:spTgt spid="185"/>
                                        </p:tgtEl>
                                        <p:attrNameLst>
                                          <p:attrName>style.visibility</p:attrName>
                                        </p:attrNameLst>
                                      </p:cBhvr>
                                      <p:to>
                                        <p:strVal val="hidden"/>
                                      </p:to>
                                    </p:set>
                                  </p:childTnLst>
                                </p:cTn>
                              </p:par>
                            </p:childTnLst>
                          </p:cTn>
                        </p:par>
                        <p:par>
                          <p:cTn id="29" nodeType="afterEffect" fill="hold">
                            <p:stCondLst>
                              <p:cond delay="5500"/>
                            </p:stCondLst>
                            <p:childTnLst>
                              <p:par>
                                <p:cTn id="30" nodeType="afterEffect" fill="hold" presetClass="entr" presetID="55">
                                  <p:stCondLst>
                                    <p:cond delay="0"/>
                                  </p:stCondLst>
                                  <p:childTnLst>
                                    <p:set>
                                      <p:cBhvr>
                                        <p:cTn id="31" dur="1" fill="hold">
                                          <p:stCondLst>
                                            <p:cond delay="0"/>
                                          </p:stCondLst>
                                        </p:cTn>
                                        <p:tgtEl>
                                          <p:spTgt spid="186"/>
                                        </p:tgtEl>
                                        <p:attrNameLst>
                                          <p:attrName>style.visibility</p:attrName>
                                        </p:attrNameLst>
                                      </p:cBhvr>
                                      <p:to>
                                        <p:strVal val="visible"/>
                                      </p:to>
                                    </p:set>
                                    <p:anim calcmode="lin" valueType="str">
                                      <p:cBhvr additive="repl">
                                        <p:cTn id="32" dur="2000" fill="hold"/>
                                        <p:tgtEl>
                                          <p:spTgt spid="186"/>
                                        </p:tgtEl>
                                      </p:cBhvr>
                                      <p:tavLst>
                                        <p:tav tm="0">
                                          <p:val>
                                            <p:strVal val="width*0.70"/>
                                          </p:val>
                                        </p:tav>
                                        <p:tav tm="100000">
                                          <p:val>
                                            <p:strVal val="width"/>
                                          </p:val>
                                        </p:tav>
                                      </p:tavLst>
                                    </p:anim>
                                    <p:anim calcmode="lin" valueType="str">
                                      <p:cBhvr additive="repl">
                                        <p:cTn id="33" dur="2000" fill="hold"/>
                                        <p:tgtEl>
                                          <p:spTgt spid="186"/>
                                        </p:tgtEl>
                                      </p:cBhvr>
                                      <p:tavLst>
                                        <p:tav tm="0">
                                          <p:val>
                                            <p:strVal val="height"/>
                                          </p:val>
                                        </p:tav>
                                        <p:tav tm="100000">
                                          <p:val>
                                            <p:strVal val="height"/>
                                          </p:val>
                                        </p:tav>
                                      </p:tavLst>
                                    </p:anim>
                                    <p:animEffect filter="fade" transition="in">
                                      <p:cBhvr additive="repl">
                                        <p:cTn id="34" dur="2000"/>
                                        <p:tgtEl>
                                          <p:spTgt spid="186"/>
                                        </p:tgtEl>
                                      </p:cBhvr>
                                    </p:animEffect>
                                  </p:childTnLst>
                                </p:cTn>
                              </p:par>
                            </p:childTnLst>
                          </p:cTn>
                        </p:par>
                        <p:par>
                          <p:cTn id="35" nodeType="afterEffect" fill="hold">
                            <p:stCondLst>
                              <p:cond delay="7500"/>
                            </p:stCondLst>
                            <p:childTnLst>
                              <p:par>
                                <p:cTn id="36" nodeType="afterEffect" fill="hold" presetClass="exit" presetID="55">
                                  <p:stCondLst>
                                    <p:cond delay="1000"/>
                                  </p:stCondLst>
                                  <p:childTnLst>
                                    <p:anim calcmode="lin" valueType="str">
                                      <p:cBhvr additive="repl">
                                        <p:cTn id="37" dur="2000"/>
                                        <p:tgtEl>
                                          <p:spTgt spid="186"/>
                                        </p:tgtEl>
                                      </p:cBhvr>
                                      <p:tavLst>
                                        <p:tav tm="0">
                                          <p:val>
                                            <p:strVal val="width"/>
                                          </p:val>
                                        </p:tav>
                                        <p:tav tm="100000">
                                          <p:val>
                                            <p:strVal val="width*0.70"/>
                                          </p:val>
                                        </p:tav>
                                      </p:tavLst>
                                    </p:anim>
                                    <p:anim calcmode="lin" valueType="str">
                                      <p:cBhvr additive="repl">
                                        <p:cTn id="38" dur="2000"/>
                                        <p:tgtEl>
                                          <p:spTgt spid="186"/>
                                        </p:tgtEl>
                                      </p:cBhvr>
                                      <p:tavLst>
                                        <p:tav tm="0">
                                          <p:val>
                                            <p:strVal val="height"/>
                                          </p:val>
                                        </p:tav>
                                        <p:tav tm="100000">
                                          <p:val>
                                            <p:strVal val="height"/>
                                          </p:val>
                                        </p:tav>
                                      </p:tavLst>
                                    </p:anim>
                                    <p:animEffect filter="fade" transition="in">
                                      <p:cBhvr additive="repl">
                                        <p:cTn id="39" dur="2000"/>
                                        <p:tgtEl>
                                          <p:spTgt spid="186"/>
                                        </p:tgtEl>
                                      </p:cBhvr>
                                    </p:animEffect>
                                    <p:set>
                                      <p:cBhvr>
                                        <p:cTn id="40" dur="1" fill="hold">
                                          <p:stCondLst>
                                            <p:cond delay="1999"/>
                                          </p:stCondLst>
                                        </p:cTn>
                                        <p:tgtEl>
                                          <p:spTgt spid="186"/>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7" name="CustomShape 1"/>
          <p:cNvSpPr/>
          <p:nvPr/>
        </p:nvSpPr>
        <p:spPr>
          <a:xfrm>
            <a:off x="457200" y="404640"/>
            <a:ext cx="8361720" cy="5725080"/>
          </a:xfrm>
          <a:prstGeom prst="rect">
            <a:avLst/>
          </a:prstGeom>
          <a:noFill/>
          <a:ln w="9360">
            <a:noFill/>
          </a:ln>
        </p:spPr>
        <p:style>
          <a:lnRef idx="0"/>
          <a:fillRef idx="0"/>
          <a:effectRef idx="0"/>
          <a:fontRef idx="minor"/>
        </p:style>
        <p:txBody>
          <a:bodyPr lIns="90000" rIns="90000" tIns="45000" bIns="45000"/>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1"/>
              </a:rPr>
              <a:t>Go satane go </a:t>
            </a:r>
            <a:r>
              <a:rPr lang="cs-CZ" sz="3200" spc="-1" strike="noStrike">
                <a:solidFill>
                  <a:srgbClr val="ffffff"/>
                </a:solidFill>
                <a:uFill>
                  <a:solidFill>
                    <a:srgbClr val="ffffff"/>
                  </a:solidFill>
                </a:uFill>
                <a:latin typeface="Tahoma"/>
                <a:ea typeface="DejaVu Sans"/>
              </a:rPr>
              <a:t>(2000)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Suma sumárum</a:t>
            </a:r>
            <a:r>
              <a:rPr lang="cs-CZ" sz="3200" spc="-1" strike="noStrike">
                <a:solidFill>
                  <a:srgbClr val="ffffff"/>
                </a:solidFill>
                <a:uFill>
                  <a:solidFill>
                    <a:srgbClr val="ffffff"/>
                  </a:solidFill>
                </a:uFill>
                <a:latin typeface="Tahoma"/>
                <a:ea typeface="DejaVu Sans"/>
              </a:rPr>
              <a:t> (2001)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Dole v dole</a:t>
            </a:r>
            <a:r>
              <a:rPr lang="cs-CZ" sz="3200" spc="-1" strike="noStrike">
                <a:solidFill>
                  <a:srgbClr val="ffffff"/>
                </a:solidFill>
                <a:uFill>
                  <a:solidFill>
                    <a:srgbClr val="ffffff"/>
                  </a:solidFill>
                </a:uFill>
                <a:latin typeface="Tahoma"/>
                <a:ea typeface="DejaVu Sans"/>
              </a:rPr>
              <a:t> (2003) </a:t>
            </a:r>
            <a:endParaRPr lang="cs-CZ" sz="1800" spc="-1" strike="noStrike">
              <a:solidFill>
                <a:srgbClr val="ffffff"/>
              </a:solidFill>
              <a:uFill>
                <a:solidFill>
                  <a:srgbClr val="ffffff"/>
                </a:solidFill>
              </a:uFill>
              <a:latin typeface="Arial"/>
            </a:endParaRPr>
          </a:p>
        </p:txBody>
      </p:sp>
      <p:pic>
        <p:nvPicPr>
          <p:cNvPr id="188" name="Picture 4" descr=""/>
          <p:cNvPicPr/>
          <p:nvPr/>
        </p:nvPicPr>
        <p:blipFill>
          <a:blip r:embed="rId4"/>
          <a:stretch/>
        </p:blipFill>
        <p:spPr>
          <a:xfrm>
            <a:off x="7093080" y="404640"/>
            <a:ext cx="1141920" cy="1132560"/>
          </a:xfrm>
          <a:prstGeom prst="rect">
            <a:avLst/>
          </a:prstGeom>
          <a:ln>
            <a:noFill/>
          </a:ln>
        </p:spPr>
      </p:pic>
      <p:pic>
        <p:nvPicPr>
          <p:cNvPr id="189" name="Picture 5" descr=""/>
          <p:cNvPicPr/>
          <p:nvPr/>
        </p:nvPicPr>
        <p:blipFill>
          <a:blip r:embed="rId5"/>
          <a:stretch/>
        </p:blipFill>
        <p:spPr>
          <a:xfrm>
            <a:off x="7093080" y="2133720"/>
            <a:ext cx="1141920" cy="1141920"/>
          </a:xfrm>
          <a:prstGeom prst="rect">
            <a:avLst/>
          </a:prstGeom>
          <a:ln>
            <a:noFill/>
          </a:ln>
        </p:spPr>
      </p:pic>
      <p:pic>
        <p:nvPicPr>
          <p:cNvPr id="190" name="Picture 6" descr=""/>
          <p:cNvPicPr/>
          <p:nvPr/>
        </p:nvPicPr>
        <p:blipFill>
          <a:blip r:embed="rId6"/>
          <a:stretch/>
        </p:blipFill>
        <p:spPr>
          <a:xfrm>
            <a:off x="7093080" y="4076640"/>
            <a:ext cx="1141920" cy="1132560"/>
          </a:xfrm>
          <a:prstGeom prst="rect">
            <a:avLst/>
          </a:prstGeom>
          <a:ln>
            <a:noFill/>
          </a:ln>
        </p:spPr>
      </p:pic>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1" name="CustomShape 1"/>
          <p:cNvSpPr/>
          <p:nvPr/>
        </p:nvSpPr>
        <p:spPr>
          <a:xfrm>
            <a:off x="457200" y="277920"/>
            <a:ext cx="8228520" cy="113868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Alba kapely:</a:t>
            </a:r>
            <a:endParaRPr lang="cs-CZ" sz="1800" spc="-1" strike="noStrike">
              <a:solidFill>
                <a:srgbClr val="ffffff"/>
              </a:solidFill>
              <a:uFill>
                <a:solidFill>
                  <a:srgbClr val="ffffff"/>
                </a:solidFill>
              </a:uFill>
              <a:latin typeface="Arial"/>
            </a:endParaRPr>
          </a:p>
        </p:txBody>
      </p:sp>
      <p:sp>
        <p:nvSpPr>
          <p:cNvPr id="192" name="CustomShape 2"/>
          <p:cNvSpPr/>
          <p:nvPr/>
        </p:nvSpPr>
        <p:spPr>
          <a:xfrm>
            <a:off x="457200" y="1600200"/>
            <a:ext cx="8228520" cy="4529520"/>
          </a:xfrm>
          <a:prstGeom prst="rect">
            <a:avLst/>
          </a:prstGeom>
          <a:noFill/>
          <a:ln w="9360">
            <a:noFill/>
          </a:ln>
        </p:spPr>
        <p:style>
          <a:lnRef idx="0"/>
          <a:fillRef idx="0"/>
          <a:effectRef idx="0"/>
          <a:fontRef idx="minor"/>
        </p:style>
        <p:txBody>
          <a:bodyPr lIns="90000" rIns="90000" tIns="45000" bIns="45000"/>
          <a:p>
            <a:pPr marL="343080" indent="-342000">
              <a:lnSpc>
                <a:spcPct val="100000"/>
              </a:lnSpc>
            </a:pPr>
            <a:r>
              <a:rPr lang="cs-CZ" sz="3200" spc="-1" strike="noStrike">
                <a:solidFill>
                  <a:srgbClr val="ffffff"/>
                </a:solidFill>
                <a:uFill>
                  <a:solidFill>
                    <a:srgbClr val="ffffff"/>
                  </a:solidFill>
                </a:uFill>
                <a:latin typeface="Tahoma"/>
                <a:ea typeface="DejaVu Sans"/>
              </a:rPr>
              <a:t> </a:t>
            </a:r>
            <a:r>
              <a:rPr lang="cs-CZ" sz="3200" spc="-1" strike="noStrike">
                <a:solidFill>
                  <a:srgbClr val="ffffff"/>
                </a:solidFill>
                <a:uFill>
                  <a:solidFill>
                    <a:srgbClr val="ffffff"/>
                  </a:solidFill>
                </a:uFill>
                <a:latin typeface="Tahoma"/>
                <a:ea typeface="DejaVu Sans"/>
              </a:rPr>
              <a:t>První album </a:t>
            </a:r>
            <a:r>
              <a:rPr lang="cs-CZ" sz="3200" spc="-1" strike="noStrike" u="sng">
                <a:solidFill>
                  <a:srgbClr val="0000ff"/>
                </a:solidFill>
                <a:uFill>
                  <a:solidFill>
                    <a:srgbClr val="ffffff"/>
                  </a:solidFill>
                </a:uFill>
                <a:latin typeface="Tahoma"/>
                <a:ea typeface="DejaVu Sans"/>
                <a:hlinkClick r:id="rId1"/>
              </a:rPr>
              <a:t>Má ji motorovou </a:t>
            </a:r>
            <a:r>
              <a:rPr lang="cs-CZ" sz="3200" spc="-1" strike="noStrike">
                <a:solidFill>
                  <a:srgbClr val="ffffff"/>
                </a:solidFill>
                <a:uFill>
                  <a:solidFill>
                    <a:srgbClr val="ffffff"/>
                  </a:solidFill>
                </a:uFill>
                <a:latin typeface="Tahoma"/>
                <a:ea typeface="DejaVu Sans"/>
              </a:rPr>
              <a:t>(1991)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Živě</a:t>
            </a:r>
            <a:r>
              <a:rPr lang="cs-CZ" sz="3200" spc="-1" strike="noStrike">
                <a:solidFill>
                  <a:srgbClr val="ffffff"/>
                </a:solidFill>
                <a:uFill>
                  <a:solidFill>
                    <a:srgbClr val="ffffff"/>
                  </a:solidFill>
                </a:uFill>
                <a:latin typeface="Tahoma"/>
                <a:ea typeface="DejaVu Sans"/>
              </a:rPr>
              <a:t> (1992)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Děvky ty to znaj </a:t>
            </a:r>
            <a:r>
              <a:rPr lang="cs-CZ" sz="3200" spc="-1" strike="noStrike">
                <a:solidFill>
                  <a:srgbClr val="ffffff"/>
                </a:solidFill>
                <a:uFill>
                  <a:solidFill>
                    <a:srgbClr val="ffffff"/>
                  </a:solidFill>
                </a:uFill>
                <a:latin typeface="Tahoma"/>
                <a:ea typeface="DejaVu Sans"/>
              </a:rPr>
              <a:t>(1993)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p:txBody>
      </p:sp>
      <p:pic>
        <p:nvPicPr>
          <p:cNvPr id="193" name="Picture 4" descr=""/>
          <p:cNvPicPr/>
          <p:nvPr/>
        </p:nvPicPr>
        <p:blipFill>
          <a:blip r:embed="rId4"/>
          <a:stretch/>
        </p:blipFill>
        <p:spPr>
          <a:xfrm>
            <a:off x="7451640" y="1628640"/>
            <a:ext cx="1141920" cy="1113480"/>
          </a:xfrm>
          <a:prstGeom prst="rect">
            <a:avLst/>
          </a:prstGeom>
          <a:ln>
            <a:noFill/>
          </a:ln>
        </p:spPr>
      </p:pic>
      <p:pic>
        <p:nvPicPr>
          <p:cNvPr id="194" name="Picture 5" descr=""/>
          <p:cNvPicPr/>
          <p:nvPr/>
        </p:nvPicPr>
        <p:blipFill>
          <a:blip r:embed="rId5"/>
          <a:stretch/>
        </p:blipFill>
        <p:spPr>
          <a:xfrm>
            <a:off x="7451640" y="3213000"/>
            <a:ext cx="1141920" cy="1161000"/>
          </a:xfrm>
          <a:prstGeom prst="rect">
            <a:avLst/>
          </a:prstGeom>
          <a:ln>
            <a:noFill/>
          </a:ln>
        </p:spPr>
      </p:pic>
      <p:pic>
        <p:nvPicPr>
          <p:cNvPr id="195" name="Picture 6" descr=""/>
          <p:cNvPicPr/>
          <p:nvPr/>
        </p:nvPicPr>
        <p:blipFill>
          <a:blip r:embed="rId6"/>
          <a:stretch/>
        </p:blipFill>
        <p:spPr>
          <a:xfrm>
            <a:off x="7451640" y="4797360"/>
            <a:ext cx="1141920" cy="1084680"/>
          </a:xfrm>
          <a:prstGeom prst="rect">
            <a:avLst/>
          </a:prstGeom>
          <a:ln>
            <a:noFill/>
          </a:ln>
        </p:spPr>
      </p:pic>
    </p:spTree>
  </p:cSld>
  <p:timing>
    <p:tnLst>
      <p:par>
        <p:cTn id="43" dur="indefinite" restart="never" nodeType="tmRoot">
          <p:childTnLst>
            <p:seq>
              <p:cTn id="4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6" name="CustomShape 1"/>
          <p:cNvSpPr/>
          <p:nvPr/>
        </p:nvSpPr>
        <p:spPr>
          <a:xfrm>
            <a:off x="457200" y="333360"/>
            <a:ext cx="8290440" cy="5796360"/>
          </a:xfrm>
          <a:prstGeom prst="rect">
            <a:avLst/>
          </a:prstGeom>
          <a:noFill/>
          <a:ln w="9360">
            <a:noFill/>
          </a:ln>
        </p:spPr>
        <p:style>
          <a:lnRef idx="0"/>
          <a:fillRef idx="0"/>
          <a:effectRef idx="0"/>
          <a:fontRef idx="minor"/>
        </p:style>
        <p:txBody>
          <a:bodyPr lIns="90000" rIns="90000" tIns="45000" bIns="45000"/>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1"/>
              </a:rPr>
              <a:t>Colorado</a:t>
            </a:r>
            <a:r>
              <a:rPr lang="cs-CZ" sz="3200" spc="-1" strike="noStrike">
                <a:solidFill>
                  <a:srgbClr val="ffffff"/>
                </a:solidFill>
                <a:uFill>
                  <a:solidFill>
                    <a:srgbClr val="ffffff"/>
                  </a:solidFill>
                </a:uFill>
                <a:latin typeface="Tahoma"/>
                <a:ea typeface="DejaVu Sans"/>
              </a:rPr>
              <a:t> (1994)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2"/>
              </a:rPr>
              <a:t>Země plná trpaslíků</a:t>
            </a:r>
            <a:r>
              <a:rPr lang="cs-CZ" sz="3200" spc="-1" strike="noStrike">
                <a:solidFill>
                  <a:srgbClr val="ffffff"/>
                </a:solidFill>
                <a:uFill>
                  <a:solidFill>
                    <a:srgbClr val="ffffff"/>
                  </a:solidFill>
                </a:uFill>
                <a:latin typeface="Tahoma"/>
                <a:ea typeface="DejaVu Sans"/>
              </a:rPr>
              <a:t> (1995)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Album </a:t>
            </a:r>
            <a:r>
              <a:rPr lang="cs-CZ" sz="3200" spc="-1" strike="noStrike" u="sng">
                <a:solidFill>
                  <a:srgbClr val="0000ff"/>
                </a:solidFill>
                <a:uFill>
                  <a:solidFill>
                    <a:srgbClr val="ffffff"/>
                  </a:solidFill>
                </a:uFill>
                <a:latin typeface="Tahoma"/>
                <a:ea typeface="DejaVu Sans"/>
                <a:hlinkClick r:id="rId3"/>
              </a:rPr>
              <a:t>Čert na koze jel</a:t>
            </a:r>
            <a:r>
              <a:rPr lang="cs-CZ" sz="3200" spc="-1" strike="noStrike">
                <a:solidFill>
                  <a:srgbClr val="ffffff"/>
                </a:solidFill>
                <a:uFill>
                  <a:solidFill>
                    <a:srgbClr val="ffffff"/>
                  </a:solidFill>
                </a:uFill>
                <a:latin typeface="Tahoma"/>
                <a:ea typeface="DejaVu Sans"/>
              </a:rPr>
              <a:t> (1997) </a:t>
            </a:r>
            <a:endParaRPr lang="cs-CZ" sz="1800" spc="-1" strike="noStrike">
              <a:solidFill>
                <a:srgbClr val="ffffff"/>
              </a:solidFill>
              <a:uFill>
                <a:solidFill>
                  <a:srgbClr val="ffffff"/>
                </a:solidFill>
              </a:uFill>
              <a:latin typeface="Arial"/>
            </a:endParaRPr>
          </a:p>
          <a:p>
            <a:pPr marL="343080" indent="-342000">
              <a:lnSpc>
                <a:spcPct val="100000"/>
              </a:lnSpc>
            </a:pPr>
            <a:endParaRPr lang="cs-CZ" sz="1800" spc="-1" strike="noStrike">
              <a:solidFill>
                <a:srgbClr val="ffffff"/>
              </a:solidFill>
              <a:uFill>
                <a:solidFill>
                  <a:srgbClr val="ffffff"/>
                </a:solidFill>
              </a:uFill>
              <a:latin typeface="Arial"/>
            </a:endParaRPr>
          </a:p>
        </p:txBody>
      </p:sp>
      <p:pic>
        <p:nvPicPr>
          <p:cNvPr id="197" name="Picture 4" descr=""/>
          <p:cNvPicPr/>
          <p:nvPr/>
        </p:nvPicPr>
        <p:blipFill>
          <a:blip r:embed="rId4"/>
          <a:stretch/>
        </p:blipFill>
        <p:spPr>
          <a:xfrm>
            <a:off x="7236000" y="333360"/>
            <a:ext cx="1141920" cy="1113480"/>
          </a:xfrm>
          <a:prstGeom prst="rect">
            <a:avLst/>
          </a:prstGeom>
          <a:ln>
            <a:noFill/>
          </a:ln>
        </p:spPr>
      </p:pic>
      <p:pic>
        <p:nvPicPr>
          <p:cNvPr id="198" name="Picture 5" descr=""/>
          <p:cNvPicPr/>
          <p:nvPr/>
        </p:nvPicPr>
        <p:blipFill>
          <a:blip r:embed="rId5"/>
          <a:stretch/>
        </p:blipFill>
        <p:spPr>
          <a:xfrm>
            <a:off x="7236000" y="2060640"/>
            <a:ext cx="1141920" cy="1141920"/>
          </a:xfrm>
          <a:prstGeom prst="rect">
            <a:avLst/>
          </a:prstGeom>
          <a:ln>
            <a:noFill/>
          </a:ln>
        </p:spPr>
      </p:pic>
      <p:pic>
        <p:nvPicPr>
          <p:cNvPr id="199" name="Picture 7" descr=""/>
          <p:cNvPicPr/>
          <p:nvPr/>
        </p:nvPicPr>
        <p:blipFill>
          <a:blip r:embed="rId6"/>
          <a:stretch/>
        </p:blipFill>
        <p:spPr>
          <a:xfrm>
            <a:off x="7236000" y="3860640"/>
            <a:ext cx="1141920" cy="1113480"/>
          </a:xfrm>
          <a:prstGeom prst="rect">
            <a:avLst/>
          </a:prstGeom>
          <a:ln>
            <a:noFill/>
          </a:ln>
        </p:spPr>
      </p:pic>
    </p:spTree>
  </p:cSld>
  <p:timing>
    <p:tnLst>
      <p:par>
        <p:cTn id="45" dur="indefinite" restart="never" nodeType="tmRoot">
          <p:childTnLst>
            <p:seq>
              <p:cTn id="4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0" name="CustomShape 1"/>
          <p:cNvSpPr/>
          <p:nvPr/>
        </p:nvSpPr>
        <p:spPr>
          <a:xfrm>
            <a:off x="457200" y="277920"/>
            <a:ext cx="8228520" cy="1138680"/>
          </a:xfrm>
          <a:prstGeom prst="rect">
            <a:avLst/>
          </a:prstGeom>
          <a:noFill/>
          <a:ln>
            <a:noFill/>
          </a:ln>
        </p:spPr>
        <p:style>
          <a:lnRef idx="0"/>
          <a:fillRef idx="0"/>
          <a:effectRef idx="0"/>
          <a:fontRef idx="minor"/>
        </p:style>
        <p:txBody>
          <a:bodyPr lIns="90000" rIns="90000" tIns="45000" bIns="45000" anchor="ctr" anchorCtr="1"/>
          <a:p>
            <a:pPr algn="ctr">
              <a:lnSpc>
                <a:spcPct val="100000"/>
              </a:lnSpc>
            </a:pPr>
            <a:r>
              <a:rPr lang="cs-CZ" sz="4200" spc="-1" strike="noStrike">
                <a:solidFill>
                  <a:srgbClr val="ffffcc"/>
                </a:solidFill>
                <a:uFill>
                  <a:solidFill>
                    <a:srgbClr val="ffffff"/>
                  </a:solidFill>
                </a:uFill>
                <a:latin typeface="Tahoma"/>
                <a:ea typeface="DejaVu Sans"/>
              </a:rPr>
              <a:t>Složení:</a:t>
            </a:r>
            <a:endParaRPr lang="cs-CZ" sz="1800" spc="-1" strike="noStrike">
              <a:solidFill>
                <a:srgbClr val="ffffff"/>
              </a:solidFill>
              <a:uFill>
                <a:solidFill>
                  <a:srgbClr val="ffffff"/>
                </a:solidFill>
              </a:uFill>
              <a:latin typeface="Arial"/>
            </a:endParaRPr>
          </a:p>
        </p:txBody>
      </p:sp>
      <p:sp>
        <p:nvSpPr>
          <p:cNvPr id="201" name="CustomShape 2"/>
          <p:cNvSpPr/>
          <p:nvPr/>
        </p:nvSpPr>
        <p:spPr>
          <a:xfrm>
            <a:off x="457200" y="1600200"/>
            <a:ext cx="8228520" cy="4529520"/>
          </a:xfrm>
          <a:prstGeom prst="rect">
            <a:avLst/>
          </a:prstGeom>
          <a:noFill/>
          <a:ln w="9360">
            <a:noFill/>
          </a:ln>
        </p:spPr>
        <p:style>
          <a:lnRef idx="0"/>
          <a:fillRef idx="0"/>
          <a:effectRef idx="0"/>
          <a:fontRef idx="minor"/>
        </p:style>
        <p:txBody>
          <a:bodyPr lIns="90000" rIns="90000" tIns="45000" bIns="45000"/>
          <a:p>
            <a:r>
              <a:rPr lang="cs-CZ" sz="3200" spc="-1" strike="noStrike">
                <a:solidFill>
                  <a:srgbClr val="ffffff"/>
                </a:solidFill>
                <a:uFill>
                  <a:solidFill>
                    <a:srgbClr val="ffffff"/>
                  </a:solidFill>
                </a:uFill>
                <a:latin typeface="Tahoma"/>
                <a:ea typeface="DejaVu Sans"/>
              </a:rPr>
              <a:t>   </a:t>
            </a:r>
            <a:r>
              <a:rPr lang="cs-CZ" sz="3200" spc="-1" strike="noStrike">
                <a:solidFill>
                  <a:srgbClr val="ffffff"/>
                </a:solidFill>
                <a:uFill>
                  <a:solidFill>
                    <a:srgbClr val="ffffff"/>
                  </a:solidFill>
                </a:uFill>
                <a:latin typeface="Tahoma"/>
                <a:ea typeface="DejaVu Sans"/>
              </a:rPr>
              <a:t>Josef Vojtek - zpěv a harmonika </a:t>
            </a:r>
            <a:endParaRPr lang="cs-CZ" sz="1800" spc="-1" strike="noStrike">
              <a:solidFill>
                <a:srgbClr val="ffffff"/>
              </a:solidFill>
              <a:uFill>
                <a:solidFill>
                  <a:srgbClr val="ffffff"/>
                </a:solidFill>
              </a:uFill>
              <a:latin typeface="Arial"/>
            </a:endParaRPr>
          </a:p>
          <a:p>
            <a:r>
              <a:rPr lang="cs-CZ" sz="3200" spc="-1" strike="noStrike">
                <a:solidFill>
                  <a:srgbClr val="ffffff"/>
                </a:solidFill>
                <a:uFill>
                  <a:solidFill>
                    <a:srgbClr val="ffffff"/>
                  </a:solidFill>
                </a:uFill>
                <a:latin typeface="Tahoma"/>
                <a:ea typeface="DejaVu Sans"/>
              </a:rPr>
              <a:t>Milan Špalek - baskytara</a:t>
            </a:r>
            <a:endParaRPr lang="cs-CZ" sz="1800" spc="-1" strike="noStrike">
              <a:solidFill>
                <a:srgbClr val="ffffff"/>
              </a:solidFill>
              <a:uFill>
                <a:solidFill>
                  <a:srgbClr val="ffffff"/>
                </a:solidFill>
              </a:uFill>
              <a:latin typeface="Arial"/>
            </a:endParaRPr>
          </a:p>
          <a:p>
            <a:r>
              <a:rPr lang="cs-CZ" sz="3200" spc="-1" strike="noStrike">
                <a:solidFill>
                  <a:srgbClr val="ffffff"/>
                </a:solidFill>
                <a:uFill>
                  <a:solidFill>
                    <a:srgbClr val="ffffff"/>
                  </a:solidFill>
                </a:uFill>
                <a:latin typeface="Tahoma"/>
                <a:ea typeface="DejaVu Sans"/>
              </a:rPr>
              <a:t>Tomáš Krulich - kytara </a:t>
            </a:r>
            <a:endParaRPr lang="cs-CZ" sz="1800" spc="-1" strike="noStrike">
              <a:solidFill>
                <a:srgbClr val="ffffff"/>
              </a:solidFill>
              <a:uFill>
                <a:solidFill>
                  <a:srgbClr val="ffffff"/>
                </a:solidFill>
              </a:uFill>
              <a:latin typeface="Arial"/>
            </a:endParaRPr>
          </a:p>
          <a:p>
            <a:r>
              <a:rPr lang="cs-CZ" sz="3200" spc="-1" strike="noStrike">
                <a:solidFill>
                  <a:srgbClr val="ffffff"/>
                </a:solidFill>
                <a:uFill>
                  <a:solidFill>
                    <a:srgbClr val="ffffff"/>
                  </a:solidFill>
                </a:uFill>
                <a:latin typeface="Tahoma"/>
                <a:ea typeface="DejaVu Sans"/>
              </a:rPr>
              <a:t>Radek Hurčík (hurvajs) - bicí</a:t>
            </a:r>
            <a:endParaRPr lang="cs-CZ" sz="1800" spc="-1" strike="noStrike">
              <a:solidFill>
                <a:srgbClr val="ffffff"/>
              </a:solidFill>
              <a:uFill>
                <a:solidFill>
                  <a:srgbClr val="ffffff"/>
                </a:solidFill>
              </a:uFill>
              <a:latin typeface="Arial"/>
            </a:endParaRPr>
          </a:p>
          <a:p>
            <a:pPr marL="343080" indent="-342000">
              <a:lnSpc>
                <a:spcPct val="100000"/>
              </a:lnSpc>
            </a:pPr>
            <a:r>
              <a:rPr lang="cs-CZ" sz="3200" spc="-1" strike="noStrike">
                <a:solidFill>
                  <a:srgbClr val="ffffff"/>
                </a:solidFill>
                <a:uFill>
                  <a:solidFill>
                    <a:srgbClr val="ffffff"/>
                  </a:solidFill>
                </a:uFill>
                <a:latin typeface="Tahoma"/>
                <a:ea typeface="DejaVu Sans"/>
              </a:rPr>
              <a:t>Ota Váňa - kytara, banjo, sbory </a:t>
            </a:r>
            <a:endParaRPr lang="cs-CZ" sz="1800" spc="-1" strike="noStrike">
              <a:solidFill>
                <a:srgbClr val="ffffff"/>
              </a:solidFill>
              <a:uFill>
                <a:solidFill>
                  <a:srgbClr val="ffffff"/>
                </a:solidFill>
              </a:uFill>
              <a:latin typeface="Arial"/>
            </a:endParaRPr>
          </a:p>
        </p:txBody>
      </p:sp>
    </p:spTree>
  </p:cSld>
  <p:timing>
    <p:tnLst>
      <p:par>
        <p:cTn id="47" dur="indefinite" restart="never" nodeType="tmRoot">
          <p:childTnLst>
            <p:seq>
              <p:cTn id="4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Curtain Call</Template>
  <TotalTime>72</TotalTime>
  <Application>LibreOffice/5.0.5.2$Windows_x86 LibreOffice_project/55b006a02d247b5f7215fc6ea0fde844b30035b3</Application>
  <Paragraphs>34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cp:revision>14</cp:revision>
  <dcterms:created xsi:type="dcterms:W3CDTF">2006-05-16T15:16:17Z</dcterms:created>
  <dcterms:modified xsi:type="dcterms:W3CDTF">2016-04-02T10:07:14Z</dcterms:modified>
  <dc:language>cs-CZ</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Předvádění na obrazovce (4:3)</vt:lpwstr>
  </property>
  <property fmtid="{D5CDD505-2E9C-101B-9397-08002B2CF9AE}" pid="9" name="ScaleCrop">
    <vt:bool>0</vt:bool>
  </property>
  <property fmtid="{D5CDD505-2E9C-101B-9397-08002B2CF9AE}" pid="10" name="ShareDoc">
    <vt:bool>0</vt:bool>
  </property>
  <property fmtid="{D5CDD505-2E9C-101B-9397-08002B2CF9AE}" pid="11" name="Slides">
    <vt:i4>10</vt:i4>
  </property>
</Properties>
</file>