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Obrázek 3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Obrázek 37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cs-CZ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cs-CZ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Klepnutím lze upravit styl předlohy nadpisů.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cs-CZ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úroveňKlepnutím lze upravit styly předlohy textu.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cs-CZ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</a:pPr>
            <a:r>
              <a:rPr lang="cs-CZ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cs-CZ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</a:t>
            </a:r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StarSymbol"/>
              <a:buChar char="»"/>
            </a:pPr>
            <a:r>
              <a:rPr lang="cs-CZ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</a:t>
            </a:r>
            <a:endParaRPr lang="cs-CZ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lang="cs-CZ" sz="2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 lang="cs-CZ" sz="2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fld id="{A851EED2-06CB-4F52-A956-D5A72E37CBCA}" type="slidenum">
              <a:rPr lang="cs-CZ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cs-CZ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cs-CZ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Úkol:</a:t>
            </a:r>
          </a:p>
        </p:txBody>
      </p:sp>
      <p:sp>
        <p:nvSpPr>
          <p:cNvPr id="4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16000" indent="-216000">
              <a:buClr>
                <a:srgbClr val="000000"/>
              </a:buClr>
              <a:buFont typeface="StarSymbol"/>
              <a:buAutoNum type="arabicParenR"/>
            </a:pP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 </a:t>
            </a:r>
            <a:r>
              <a:rPr lang="cs-CZ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 </a:t>
            </a: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snímku vložte textové pole s názvem „GRAFIKA“</a:t>
            </a:r>
          </a:p>
          <a:p>
            <a:pPr marL="216000" indent="-216000">
              <a:buClr>
                <a:srgbClr val="000000"/>
              </a:buClr>
              <a:buFont typeface="StarSymbol"/>
              <a:buAutoNum type="arabicParenR"/>
            </a:pP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 </a:t>
            </a:r>
            <a:r>
              <a:rPr lang="cs-CZ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 </a:t>
            </a: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snímku vložte obrázek vlka</a:t>
            </a:r>
          </a:p>
          <a:p>
            <a:pPr marL="216000" indent="-216000">
              <a:buClr>
                <a:srgbClr val="000000"/>
              </a:buClr>
              <a:buFont typeface="StarSymbol"/>
              <a:buAutoNum type="arabicParenR"/>
            </a:pP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 </a:t>
            </a:r>
            <a:r>
              <a:rPr lang="cs-CZ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 </a:t>
            </a: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snímku vložte OBRAZEC Slunce a žlutě ho vybarvěte</a:t>
            </a:r>
          </a:p>
          <a:p>
            <a:pPr marL="216000" indent="-216000">
              <a:buClr>
                <a:srgbClr val="000000"/>
              </a:buClr>
              <a:buFont typeface="StarSymbol"/>
              <a:buAutoNum type="arabicParenR"/>
            </a:pP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 </a:t>
            </a:r>
            <a:r>
              <a:rPr lang="cs-CZ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 </a:t>
            </a: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snímku vložte libovolnou </a:t>
            </a:r>
            <a:r>
              <a:rPr lang="cs-CZ" sz="2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Písmomalbu</a:t>
            </a: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 editujte ji</a:t>
            </a:r>
          </a:p>
          <a:p>
            <a:pPr marL="216000" indent="-216000">
              <a:buClr>
                <a:srgbClr val="000000"/>
              </a:buClr>
              <a:buFont typeface="StarSymbol"/>
              <a:buAutoNum type="arabicParenR"/>
            </a:pP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 </a:t>
            </a:r>
            <a:r>
              <a:rPr lang="cs-CZ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 </a:t>
            </a:r>
            <a:r>
              <a:rPr lang="cs-CZ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snímku vhodně rozmístěte objekty a vybarvěte je odpovídajícími </a:t>
            </a:r>
            <a:r>
              <a:rPr lang="cs-CZ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barvami</a:t>
            </a:r>
          </a:p>
          <a:p>
            <a:pPr marL="216000" indent="-216000">
              <a:buClr>
                <a:srgbClr val="000000"/>
              </a:buClr>
              <a:buFont typeface="StarSymbol"/>
              <a:buAutoNum type="arabicParenR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 7. snímku vložte 4 školní potřeby</a:t>
            </a:r>
          </a:p>
          <a:p>
            <a:pPr marL="216000" indent="-216000">
              <a:buClr>
                <a:srgbClr val="000000"/>
              </a:buClr>
              <a:buFont typeface="StarSymbol"/>
              <a:buAutoNum type="arabicParenR"/>
            </a:pPr>
            <a:r>
              <a:rPr lang="cs-CZ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Soubor zavřete bez uložení změn</a:t>
            </a:r>
            <a:endParaRPr lang="cs-CZ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692360" y="836640"/>
            <a:ext cx="5687640" cy="76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cs-CZ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Vlk</a:t>
            </a:r>
            <a:endParaRPr lang="cs-CZ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1692360" y="836640"/>
            <a:ext cx="5687640" cy="76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cs-CZ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Slunce</a:t>
            </a:r>
            <a:endParaRPr lang="cs-CZ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987640" y="907920"/>
            <a:ext cx="2304720" cy="2231640"/>
          </a:xfrm>
          <a:custGeom>
            <a:avLst/>
            <a:gdLst/>
            <a:ahLst/>
            <a:cxnLst/>
            <a:rect l="l" t="t" r="r" b="b"/>
            <a:pathLst>
              <a:path w="2304256" h="2232248">
                <a:moveTo>
                  <a:pt x="3" y="852641"/>
                </a:moveTo>
                <a:lnTo>
                  <a:pt x="880152" y="852647"/>
                </a:lnTo>
                <a:lnTo>
                  <a:pt x="1152128" y="0"/>
                </a:lnTo>
                <a:lnTo>
                  <a:pt x="1424104" y="852647"/>
                </a:lnTo>
                <a:lnTo>
                  <a:pt x="2304253" y="852641"/>
                </a:lnTo>
                <a:lnTo>
                  <a:pt x="1592194" y="1379598"/>
                </a:lnTo>
                <a:lnTo>
                  <a:pt x="1864183" y="2232241"/>
                </a:lnTo>
                <a:lnTo>
                  <a:pt x="1152128" y="1705274"/>
                </a:lnTo>
                <a:lnTo>
                  <a:pt x="440073" y="2232241"/>
                </a:lnTo>
                <a:lnTo>
                  <a:pt x="712062" y="1379598"/>
                </a:lnTo>
                <a:close/>
              </a:path>
            </a:pathLst>
          </a:cu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</p:sp>
      <p:sp>
        <p:nvSpPr>
          <p:cNvPr id="44" name="CustomShape 2"/>
          <p:cNvSpPr/>
          <p:nvPr/>
        </p:nvSpPr>
        <p:spPr>
          <a:xfrm>
            <a:off x="1600200" y="152280"/>
            <a:ext cx="3095280" cy="2376000"/>
          </a:xfrm>
          <a:custGeom>
            <a:avLst/>
            <a:gdLst/>
            <a:ahLst/>
            <a:cxnLst/>
            <a:rect l="l" t="t" r="r" b="b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0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4"/>
                </a:cubicBezTo>
                <a:cubicBezTo>
                  <a:pt x="20114" y="1344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1"/>
                </a:cubicBezTo>
                <a:cubicBezTo>
                  <a:pt x="27723" y="141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50"/>
                </a:cubicBezTo>
                <a:cubicBezTo>
                  <a:pt x="35888" y="150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7"/>
                </a:cubicBezTo>
                <a:cubicBezTo>
                  <a:pt x="30535" y="38007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8"/>
                </a:cubicBezTo>
                <a:cubicBezTo>
                  <a:pt x="19839" y="43358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1"/>
                </a:cubicBezTo>
                <a:cubicBezTo>
                  <a:pt x="9735" y="40771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10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5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7" y="17370"/>
                  <a:pt x="1647" y="14817"/>
                  <a:pt x="3863" y="14504"/>
                </a:cubicBezTo>
                <a:close/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5"/>
                </a:cubicBezTo>
                <a:cubicBezTo>
                  <a:pt x="3584" y="26195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4038480" y="2362320"/>
            <a:ext cx="2376000" cy="2303280"/>
          </a:xfrm>
          <a:custGeom>
            <a:avLst/>
            <a:gdLst/>
            <a:ahLst/>
            <a:cxnLst/>
            <a:rect l="l" t="t" r="r" b="b"/>
            <a:pathLst>
              <a:path w="2376264" h="2304256">
                <a:moveTo>
                  <a:pt x="1188132" y="576064"/>
                </a:moveTo>
                <a:cubicBezTo>
                  <a:pt x="1683187" y="-768085"/>
                  <a:pt x="3613901" y="576064"/>
                  <a:pt x="1188132" y="2304256"/>
                </a:cubicBezTo>
                <a:cubicBezTo>
                  <a:pt x="-1237637" y="576064"/>
                  <a:pt x="693077" y="-768085"/>
                  <a:pt x="1188132" y="576064"/>
                </a:cubicBezTo>
                <a:close/>
              </a:path>
            </a:pathLst>
          </a:cu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1908000" y="1879560"/>
            <a:ext cx="3816000" cy="1872720"/>
          </a:xfrm>
          <a:prstGeom prst="lightningBolt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2589120" y="1700280"/>
            <a:ext cx="1115640" cy="2231640"/>
          </a:xfrm>
          <a:prstGeom prst="flowChartCollate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12</Words>
  <Application>Microsoft Office PowerPoint</Application>
  <PresentationFormat>Předvádění na obrazovce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admin</cp:lastModifiedBy>
  <cp:revision>11</cp:revision>
  <dcterms:created xsi:type="dcterms:W3CDTF">2006-05-30T18:01:59Z</dcterms:created>
  <dcterms:modified xsi:type="dcterms:W3CDTF">2016-05-19T10:29:34Z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Předvádění na obrazovce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</vt:i4>
  </property>
</Properties>
</file>