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31725A16-1E62-466D-9E82-32B826EE9C88}" type="slidenum"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&lt;číslo&gt;</a:t>
            </a:fld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Nastav efekt: šachovnice</a:t>
            </a:r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velmi rychle 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0" name="" descr=""/>
          <p:cNvPicPr/>
          <p:nvPr/>
        </p:nvPicPr>
        <p:blipFill>
          <a:blip r:embed="rId1"/>
          <a:stretch/>
        </p:blipFill>
        <p:spPr>
          <a:xfrm>
            <a:off x="4201560" y="2913120"/>
            <a:ext cx="1676160" cy="1733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Nastav efekt: ukončení kruh</a:t>
            </a:r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střední rychlost 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4025520" y="2774880"/>
            <a:ext cx="2028600" cy="2009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Nastav efekt: pohyb po kružnici pomalu 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" name="" descr=""/>
          <p:cNvPicPr/>
          <p:nvPr/>
        </p:nvPicPr>
        <p:blipFill>
          <a:blip r:embed="rId1"/>
          <a:stretch/>
        </p:blipFill>
        <p:spPr>
          <a:xfrm>
            <a:off x="4608000" y="2376000"/>
            <a:ext cx="1428480" cy="131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Application>LibreOffice/5.1.2.2$Windows_x86 LibreOffice_project/d3bf12ecb743fc0d20e0be0c58ca359301eb705f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2016-05-20T10:49:19Z</dcterms:created>
  <dc:creator/>
  <dc:description/>
  <dc:language>cs-CZ</dc:language>
  <cp:lastModifiedBy/>
  <dcterms:modified xsi:type="dcterms:W3CDTF">2016-05-20T11:12:54Z</dcterms:modified>
  <cp:revision>1</cp:revision>
  <dc:subject/>
  <dc:title/>
</cp:coreProperties>
</file>