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" y="-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0FEE9-4473-49E5-9382-49AD680B8080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262ED-9B2B-41A7-8C42-4F9228C6C8CD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783960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9D85-AC1B-4215-B9BF-F8DE05D3CD57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568C6-A507-4EAC-BD6A-CBC000D6C0C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828985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D600D-2F2A-40FB-A560-559B269E95DE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D0469-6525-4860-87B6-7C73ECE98D06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12863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397F3-693F-4FFD-8963-318FA86EEE5D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88FAB4-AE44-4214-AA92-377F2F1D8010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4243182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54033-2171-424E-A79F-2478699FF327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F31FD-7E96-4933-8E4D-8DD73E1D5674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72382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9D42D-CE07-4465-A2AE-7FD041C464B7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EEE07-9283-4B8C-B357-93FCF9AE686C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91797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1CDFF-CD71-4997-A6FF-040DCA1D68EC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810CB-C66A-43E7-B780-46ED20DB5FC5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088079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565F5-AD65-43D1-81B9-A1CDF6F8E2B5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AA453-E0B0-4B06-BBAA-4C03810A0046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23241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F3CDF-65F0-4093-BFC5-1BED0C8E7041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D449F-7A95-4880-96F3-A788363DCBC4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62324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D550D-3409-4076-A1CD-D1EAAA2EA7FC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5C925-25C5-492A-BDB9-1D9E619C4289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22615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E6263-7A53-4B1A-8BDD-C5BFFC6202F1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53DE7-0616-409C-B1ED-E3422D75AC81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64238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Kliknutím lze upravit styly předlohy textu.</a:t>
            </a:r>
          </a:p>
          <a:p>
            <a:pPr lvl="1"/>
            <a:r>
              <a:rPr lang="cs-CZ" altLang="en-US" smtClean="0"/>
              <a:t>Druhá úroveň</a:t>
            </a:r>
          </a:p>
          <a:p>
            <a:pPr lvl="2"/>
            <a:r>
              <a:rPr lang="cs-CZ" altLang="en-US" smtClean="0"/>
              <a:t>Třetí úroveň</a:t>
            </a:r>
          </a:p>
          <a:p>
            <a:pPr lvl="3"/>
            <a:r>
              <a:rPr lang="cs-CZ" altLang="en-US" smtClean="0"/>
              <a:t>Čtvrtá úroveň</a:t>
            </a:r>
          </a:p>
          <a:p>
            <a:pPr lvl="4"/>
            <a:r>
              <a:rPr lang="cs-CZ" altLang="en-US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E2A3A2-0D06-4BD2-BCF3-EA2B3FB3B9A8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47CB61F-A01B-4100-A842-042428AA2872}" type="slidenum">
              <a:rPr lang="cs-CZ" altLang="en-US"/>
              <a:pPr/>
              <a:t>‹#›</a:t>
            </a:fld>
            <a:endParaRPr lang="cs-CZ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3"/>
          <p:cNvSpPr txBox="1">
            <a:spLocks noChangeArrowheads="1"/>
          </p:cNvSpPr>
          <p:nvPr/>
        </p:nvSpPr>
        <p:spPr bwMode="auto">
          <a:xfrm>
            <a:off x="1692275" y="692150"/>
            <a:ext cx="5543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cs-CZ" altLang="en-US" b="1"/>
              <a:t>Spojte správně pojmy s obrázky pomocí 4 různých barev:</a:t>
            </a:r>
          </a:p>
        </p:txBody>
      </p:sp>
      <p:pic>
        <p:nvPicPr>
          <p:cNvPr id="2051" name="Picture 2" descr="C:\Users\Administrator\AppData\Local\Microsoft\Windows\Temporary Internet Files\Content.IE5\FO2NGHCL\MP90040215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0" r="5585"/>
          <a:stretch>
            <a:fillRect/>
          </a:stretch>
        </p:blipFill>
        <p:spPr bwMode="auto">
          <a:xfrm>
            <a:off x="457200" y="1481138"/>
            <a:ext cx="2533650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3" descr="C:\Users\Administrator\AppData\Local\Microsoft\Windows\Temporary Internet Files\Content.IE5\5WF4C6NH\MP90043309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30" t="33315"/>
          <a:stretch>
            <a:fillRect/>
          </a:stretch>
        </p:blipFill>
        <p:spPr bwMode="auto">
          <a:xfrm>
            <a:off x="7493000" y="1379538"/>
            <a:ext cx="1243013" cy="191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4" descr="C:\Users\Administrator\AppData\Local\Microsoft\Windows\Temporary Internet Files\Content.IE5\FO2NGHCL\MC900398479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463" y="2087563"/>
            <a:ext cx="182245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5" descr="C:\Users\Administrator\AppData\Local\Microsoft\Windows\Temporary Internet Files\Content.IE5\YLQ6VSBW\MC900424236[1]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175" y="2430463"/>
            <a:ext cx="1749425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ovéPole 4"/>
          <p:cNvSpPr txBox="1">
            <a:spLocks noChangeArrowheads="1"/>
          </p:cNvSpPr>
          <p:nvPr/>
        </p:nvSpPr>
        <p:spPr bwMode="auto">
          <a:xfrm>
            <a:off x="1422400" y="5065713"/>
            <a:ext cx="971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myš</a:t>
            </a:r>
          </a:p>
        </p:txBody>
      </p:sp>
      <p:sp>
        <p:nvSpPr>
          <p:cNvPr id="2056" name="TextovéPole 9"/>
          <p:cNvSpPr txBox="1">
            <a:spLocks noChangeArrowheads="1"/>
          </p:cNvSpPr>
          <p:nvPr/>
        </p:nvSpPr>
        <p:spPr bwMode="auto">
          <a:xfrm>
            <a:off x="3205163" y="5249863"/>
            <a:ext cx="973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monitor</a:t>
            </a:r>
          </a:p>
        </p:txBody>
      </p:sp>
      <p:sp>
        <p:nvSpPr>
          <p:cNvPr id="2057" name="TextovéPole 10"/>
          <p:cNvSpPr txBox="1">
            <a:spLocks noChangeArrowheads="1"/>
          </p:cNvSpPr>
          <p:nvPr/>
        </p:nvSpPr>
        <p:spPr bwMode="auto">
          <a:xfrm>
            <a:off x="5095875" y="5189538"/>
            <a:ext cx="12430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DVD mechanika</a:t>
            </a:r>
          </a:p>
        </p:txBody>
      </p:sp>
      <p:sp>
        <p:nvSpPr>
          <p:cNvPr id="2058" name="TextovéPole 11"/>
          <p:cNvSpPr txBox="1">
            <a:spLocks noChangeArrowheads="1"/>
          </p:cNvSpPr>
          <p:nvPr/>
        </p:nvSpPr>
        <p:spPr bwMode="auto">
          <a:xfrm>
            <a:off x="7219950" y="5513388"/>
            <a:ext cx="1306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klávesnice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ovéPole 1"/>
          <p:cNvSpPr txBox="1">
            <a:spLocks noChangeArrowheads="1"/>
          </p:cNvSpPr>
          <p:nvPr/>
        </p:nvSpPr>
        <p:spPr bwMode="auto">
          <a:xfrm>
            <a:off x="1692275" y="692150"/>
            <a:ext cx="5543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cs-CZ" altLang="en-US" b="1"/>
              <a:t>Zakroužkujte červeně SW a zeleně HW:</a:t>
            </a: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827088" y="1700213"/>
            <a:ext cx="1308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klávesnice</a:t>
            </a: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771775" y="1700213"/>
            <a:ext cx="13065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Windows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4859338" y="1700213"/>
            <a:ext cx="1308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Word</a:t>
            </a: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948488" y="1700213"/>
            <a:ext cx="1584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CD mechanika</a:t>
            </a:r>
          </a:p>
        </p:txBody>
      </p:sp>
      <p:sp>
        <p:nvSpPr>
          <p:cNvPr id="3079" name="TextovéPole 6"/>
          <p:cNvSpPr txBox="1">
            <a:spLocks noChangeArrowheads="1"/>
          </p:cNvSpPr>
          <p:nvPr/>
        </p:nvSpPr>
        <p:spPr bwMode="auto">
          <a:xfrm>
            <a:off x="827088" y="3068638"/>
            <a:ext cx="1308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Malování</a:t>
            </a:r>
          </a:p>
        </p:txBody>
      </p:sp>
      <p:sp>
        <p:nvSpPr>
          <p:cNvPr id="3080" name="TextovéPole 7"/>
          <p:cNvSpPr txBox="1">
            <a:spLocks noChangeArrowheads="1"/>
          </p:cNvSpPr>
          <p:nvPr/>
        </p:nvSpPr>
        <p:spPr bwMode="auto">
          <a:xfrm>
            <a:off x="2771775" y="3068638"/>
            <a:ext cx="13065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HDD</a:t>
            </a:r>
          </a:p>
        </p:txBody>
      </p:sp>
      <p:sp>
        <p:nvSpPr>
          <p:cNvPr id="3081" name="TextovéPole 8"/>
          <p:cNvSpPr txBox="1">
            <a:spLocks noChangeArrowheads="1"/>
          </p:cNvSpPr>
          <p:nvPr/>
        </p:nvSpPr>
        <p:spPr bwMode="auto">
          <a:xfrm>
            <a:off x="4859338" y="3030538"/>
            <a:ext cx="1308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RAMka</a:t>
            </a:r>
          </a:p>
        </p:txBody>
      </p:sp>
      <p:sp>
        <p:nvSpPr>
          <p:cNvPr id="3082" name="TextovéPole 9"/>
          <p:cNvSpPr txBox="1">
            <a:spLocks noChangeArrowheads="1"/>
          </p:cNvSpPr>
          <p:nvPr/>
        </p:nvSpPr>
        <p:spPr bwMode="auto">
          <a:xfrm>
            <a:off x="6948488" y="3030538"/>
            <a:ext cx="13065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PowerPoint</a:t>
            </a:r>
          </a:p>
        </p:txBody>
      </p:sp>
      <p:sp>
        <p:nvSpPr>
          <p:cNvPr id="3083" name="TextovéPole 10"/>
          <p:cNvSpPr txBox="1">
            <a:spLocks noChangeArrowheads="1"/>
          </p:cNvSpPr>
          <p:nvPr/>
        </p:nvSpPr>
        <p:spPr bwMode="auto">
          <a:xfrm>
            <a:off x="827088" y="4724400"/>
            <a:ext cx="1308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tiskárna</a:t>
            </a:r>
          </a:p>
        </p:txBody>
      </p:sp>
      <p:sp>
        <p:nvSpPr>
          <p:cNvPr id="3084" name="TextovéPole 11"/>
          <p:cNvSpPr txBox="1">
            <a:spLocks noChangeArrowheads="1"/>
          </p:cNvSpPr>
          <p:nvPr/>
        </p:nvSpPr>
        <p:spPr bwMode="auto">
          <a:xfrm>
            <a:off x="2771775" y="4724400"/>
            <a:ext cx="1306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sluchátka</a:t>
            </a:r>
          </a:p>
        </p:txBody>
      </p:sp>
      <p:sp>
        <p:nvSpPr>
          <p:cNvPr id="3085" name="TextovéPole 12"/>
          <p:cNvSpPr txBox="1">
            <a:spLocks noChangeArrowheads="1"/>
          </p:cNvSpPr>
          <p:nvPr/>
        </p:nvSpPr>
        <p:spPr bwMode="auto">
          <a:xfrm>
            <a:off x="4859338" y="4725988"/>
            <a:ext cx="1308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Excel</a:t>
            </a:r>
          </a:p>
        </p:txBody>
      </p:sp>
      <p:sp>
        <p:nvSpPr>
          <p:cNvPr id="3086" name="TextovéPole 13"/>
          <p:cNvSpPr txBox="1">
            <a:spLocks noChangeArrowheads="1"/>
          </p:cNvSpPr>
          <p:nvPr/>
        </p:nvSpPr>
        <p:spPr bwMode="auto">
          <a:xfrm>
            <a:off x="6948488" y="4724400"/>
            <a:ext cx="1306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cs-CZ" altLang="en-US"/>
              <a:t>Linux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1692275" y="692150"/>
            <a:ext cx="55435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cs-CZ" altLang="en-US" b="1"/>
              <a:t>Napište tužkou názvy k jednotlivým obrázkům a poté exportujte názvy do Wordu</a:t>
            </a:r>
          </a:p>
        </p:txBody>
      </p:sp>
      <p:pic>
        <p:nvPicPr>
          <p:cNvPr id="4099" name="Picture 2" descr="C:\Users\Administrator\AppData\Local\Microsoft\Windows\Temporary Internet Files\Content.IE5\YLQ6VSBW\MC900424236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12913"/>
            <a:ext cx="1749425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3" descr="C:\Users\Administrator\AppData\Local\Microsoft\Windows\Temporary Internet Files\Content.IE5\FO2NGHCL\MP90043097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8" t="6070" r="17989" b="8466"/>
          <a:stretch>
            <a:fillRect/>
          </a:stretch>
        </p:blipFill>
        <p:spPr bwMode="auto">
          <a:xfrm>
            <a:off x="3698875" y="1987550"/>
            <a:ext cx="142557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4" descr="C:\Users\Administrator\AppData\Local\Microsoft\Windows\Temporary Internet Files\Content.IE5\5WF4C6NH\MC90044040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935163"/>
            <a:ext cx="15875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C:\Users\Administrator\AppData\Local\Microsoft\Windows\Temporary Internet Files\Content.IE5\YLQ6VSBW\MC900236666[1]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4508500"/>
            <a:ext cx="12160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C:\Users\Administrator\AppData\Local\Microsoft\Windows\Temporary Internet Files\Content.IE5\FO2NGHCL\MC900441332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005263"/>
            <a:ext cx="1947862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9" descr="https://encrypted-tbn0.google.com/images?q=tbn:ANd9GcRLw3AXC3li_eMbONj9ENBDS-OzX-HmxDTQMJWZYMG1bKEhsJI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063" y="4205288"/>
            <a:ext cx="1547812" cy="154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47</Words>
  <Application>Microsoft Office PowerPoint</Application>
  <PresentationFormat>Předvádění na obrazovce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Motiv systému Office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Administrator</dc:creator>
  <cp:lastModifiedBy>Administrator</cp:lastModifiedBy>
  <cp:revision>5</cp:revision>
  <dcterms:created xsi:type="dcterms:W3CDTF">2012-09-08T09:33:11Z</dcterms:created>
  <dcterms:modified xsi:type="dcterms:W3CDTF">2015-09-15T16:10:27Z</dcterms:modified>
</cp:coreProperties>
</file>