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9ff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  <a:endParaRPr b="0" lang="cs-CZ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9ff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  <a:endParaRPr b="0" lang="cs-CZ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  <a:endParaRPr b="0" lang="cs-CZ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cs-CZ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Pokyny:</a:t>
            </a:r>
            <a:endParaRPr b="0" lang="cs-CZ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3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Nastavte, aby se text zobrazoval postupně po kliknutí myší</a:t>
            </a:r>
            <a:endParaRPr b="0" lang="cs-CZ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432000" y="648000"/>
            <a:ext cx="8352000" cy="524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F11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celá obrazovka  a zpět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Zpět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načte se předcházející stránka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Vpřed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načte se nadcházející stránka (nejprve tam a zpět)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Aktualizovat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znovunačtení stránky (jen nové informace)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Zastavit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přerušení načítání (záchranná brzda)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Domů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načte se domovská stránky (Nástroje/Možnosti/Hlavní)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Hledat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(Ctrl+K) okno k vyhledávání (Google)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b="0" lang="cs-CZ" sz="2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Oblíbené</a:t>
            </a:r>
            <a:r>
              <a:rPr b="0" lang="cs-CZ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(Ctrl+B) seznam uložených oblíbených stránek </a:t>
            </a:r>
            <a:endParaRPr b="0" lang="cs-CZ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Application>LibreOffice/5.3.3.2$Windows_x86 LibreOffice_project/3d9a8b4b4e538a85e0782bd6c2d430bafe583448</Application>
  <Paragraphs>9</Paragraphs>
  <Company>ZŠ Vlachovice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2009-02-20T09:11:58Z</dcterms:created>
  <dc:creator>Administrator</dc:creator>
  <dc:description/>
  <dc:language>cs-CZ</dc:language>
  <cp:lastModifiedBy/>
  <dcterms:modified xsi:type="dcterms:W3CDTF">2019-01-14T12:22:40Z</dcterms:modified>
  <cp:revision>12</cp:revision>
  <dc:subject/>
  <dc:title>Prohlížeč (browser) Mozilla Firefox, IE, Opera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ZŠ Vlachovice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Předvádění na obrazovce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</vt:i4>
  </property>
</Properties>
</file>