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photoAlbum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95F7-683B-4988-82CC-6673646477ED}" type="datetimeFigureOut">
              <a:rPr lang="cs-CZ" smtClean="0"/>
              <a:t>27.10.2015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13C-8150-4439-9502-EEB3720AA1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179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95F7-683B-4988-82CC-6673646477ED}" type="datetimeFigureOut">
              <a:rPr lang="cs-CZ" smtClean="0"/>
              <a:t>27.10.2015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13C-8150-4439-9502-EEB3720AA1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357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95F7-683B-4988-82CC-6673646477ED}" type="datetimeFigureOut">
              <a:rPr lang="cs-CZ" smtClean="0"/>
              <a:t>27.10.2015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13C-8150-4439-9502-EEB3720AA1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283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95F7-683B-4988-82CC-6673646477ED}" type="datetimeFigureOut">
              <a:rPr lang="cs-CZ" smtClean="0"/>
              <a:t>27.10.2015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13C-8150-4439-9502-EEB3720AA1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7859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95F7-683B-4988-82CC-6673646477ED}" type="datetimeFigureOut">
              <a:rPr lang="cs-CZ" smtClean="0"/>
              <a:t>27.10.2015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13C-8150-4439-9502-EEB3720AA1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4406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95F7-683B-4988-82CC-6673646477ED}" type="datetimeFigureOut">
              <a:rPr lang="cs-CZ" smtClean="0"/>
              <a:t>27.10.2015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13C-8150-4439-9502-EEB3720AA1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0525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95F7-683B-4988-82CC-6673646477ED}" type="datetimeFigureOut">
              <a:rPr lang="cs-CZ" smtClean="0"/>
              <a:t>27.10.2015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13C-8150-4439-9502-EEB3720AA1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3344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95F7-683B-4988-82CC-6673646477ED}" type="datetimeFigureOut">
              <a:rPr lang="cs-CZ" smtClean="0"/>
              <a:t>27.10.2015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13C-8150-4439-9502-EEB3720AA1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1963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95F7-683B-4988-82CC-6673646477ED}" type="datetimeFigureOut">
              <a:rPr lang="cs-CZ" smtClean="0"/>
              <a:t>27.10.2015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13C-8150-4439-9502-EEB3720AA1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884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95F7-683B-4988-82CC-6673646477ED}" type="datetimeFigureOut">
              <a:rPr lang="cs-CZ" smtClean="0"/>
              <a:t>27.10.2015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13C-8150-4439-9502-EEB3720AA1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8023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795F7-683B-4988-82CC-6673646477ED}" type="datetimeFigureOut">
              <a:rPr lang="cs-CZ" smtClean="0"/>
              <a:t>27.10.2015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113C-8150-4439-9502-EEB3720AA1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8572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795F7-683B-4988-82CC-6673646477ED}" type="datetimeFigureOut">
              <a:rPr lang="cs-CZ" smtClean="0"/>
              <a:t>27.10.2015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5113C-8150-4439-9502-EEB3720AA1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5210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Porozhlédni se, člověče</a:t>
            </a:r>
            <a:endParaRPr lang="cs-CZ" dirty="0"/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5357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2600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8764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9815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323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7868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2446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23021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42660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8436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1605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66035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48301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8069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40821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971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77464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68337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59884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03419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2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77266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2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245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04965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2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11431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3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36228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3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65568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3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02917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3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58530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3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9732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6036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195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1529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5163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9649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Snímek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36381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Předvádění na obrazovce (4:3)</PresentationFormat>
  <Paragraphs>1</Paragraphs>
  <Slides>35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35</vt:i4>
      </vt:variant>
    </vt:vector>
  </HeadingPairs>
  <TitlesOfParts>
    <vt:vector size="36" baseType="lpstr">
      <vt:lpstr>Motiv systému Office</vt:lpstr>
      <vt:lpstr>Porozhlédni se, člověče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Porozhlédni se, člověče</dc:title>
  <dc:creator>admin</dc:creator>
  <cp:lastModifiedBy>admin</cp:lastModifiedBy>
  <cp:revision>1</cp:revision>
  <dcterms:created xsi:type="dcterms:W3CDTF">2015-10-27T10:23:03Z</dcterms:created>
  <dcterms:modified xsi:type="dcterms:W3CDTF">2015-10-27T10:24:51Z</dcterms:modified>
</cp:coreProperties>
</file>