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8B470-15B3-4758-B395-E898FB362132}" type="datetimeFigureOut">
              <a:rPr lang="cs-CZ"/>
              <a:pPr>
                <a:defRPr/>
              </a:pPr>
              <a:t>15. 9. 2015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60745F-D423-403A-86E6-74815D68428B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3062677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769AB-0DB4-458F-ADB6-4A43D94E95EF}" type="datetimeFigureOut">
              <a:rPr lang="cs-CZ"/>
              <a:pPr>
                <a:defRPr/>
              </a:pPr>
              <a:t>15. 9. 2015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315294-E11D-4B01-8631-A75D8230CFFE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1692245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84ABC-C770-46B1-BD8A-11BCB942D78F}" type="datetimeFigureOut">
              <a:rPr lang="cs-CZ"/>
              <a:pPr>
                <a:defRPr/>
              </a:pPr>
              <a:t>15. 9. 2015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14461-74A0-401C-A936-CA818CC67169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1735494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E40D9-66AC-443D-A7AE-7C2D4C35139F}" type="datetimeFigureOut">
              <a:rPr lang="cs-CZ"/>
              <a:pPr>
                <a:defRPr/>
              </a:pPr>
              <a:t>15. 9. 2015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D2777-7F28-42C8-8761-124402B5DB0B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2740069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B9FED-B8BB-4F71-B2A8-80C60FE33497}" type="datetimeFigureOut">
              <a:rPr lang="cs-CZ"/>
              <a:pPr>
                <a:defRPr/>
              </a:pPr>
              <a:t>15. 9. 2015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14949B-D918-4683-B329-6BD53CC14F3F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1669101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694BE-2EEF-4FB1-B2C5-EE95E7DAA869}" type="datetimeFigureOut">
              <a:rPr lang="cs-CZ"/>
              <a:pPr>
                <a:defRPr/>
              </a:pPr>
              <a:t>15. 9. 2015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CABFB4-866B-44E9-9A79-D723B7C0E642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1692354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06AA4-7CF9-43ED-9F18-9FC962C8D1E4}" type="datetimeFigureOut">
              <a:rPr lang="cs-CZ"/>
              <a:pPr>
                <a:defRPr/>
              </a:pPr>
              <a:t>15. 9. 2015</a:t>
            </a:fld>
            <a:endParaRPr lang="cs-CZ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DB9F86-066E-49C8-B80A-232BFE9D155B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3142098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8CBBA-74D1-4671-B300-61C80A942E4C}" type="datetimeFigureOut">
              <a:rPr lang="cs-CZ"/>
              <a:pPr>
                <a:defRPr/>
              </a:pPr>
              <a:t>15. 9. 2015</a:t>
            </a:fld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E50AE0-938C-4803-9D14-CD6E4DE43149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3670140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7566A-1C97-48FD-9C71-430EFF7D866F}" type="datetimeFigureOut">
              <a:rPr lang="cs-CZ"/>
              <a:pPr>
                <a:defRPr/>
              </a:pPr>
              <a:t>15. 9. 2015</a:t>
            </a:fld>
            <a:endParaRPr lang="cs-CZ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C0BCC7-7454-4961-9E25-E7D5FB0C8D87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2796510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DAE5C-E34B-4D2A-AAE0-9F58FD7D4D88}" type="datetimeFigureOut">
              <a:rPr lang="cs-CZ"/>
              <a:pPr>
                <a:defRPr/>
              </a:pPr>
              <a:t>15. 9. 2015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456627-22C7-4C8A-AEF8-EAD6076A9B84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2742356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4201F-84A7-4FF5-84E3-44CD3963DE07}" type="datetimeFigureOut">
              <a:rPr lang="cs-CZ"/>
              <a:pPr>
                <a:defRPr/>
              </a:pPr>
              <a:t>15. 9. 2015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7F213A-45EB-4FE2-8C9F-A98959A15662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1198548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 smtClean="0"/>
              <a:t>Klepnutím lze upravit styly předlohy textu.</a:t>
            </a:r>
          </a:p>
          <a:p>
            <a:pPr lvl="1"/>
            <a:r>
              <a:rPr lang="cs-CZ" altLang="en-US" smtClean="0"/>
              <a:t>Druhá úroveň</a:t>
            </a:r>
          </a:p>
          <a:p>
            <a:pPr lvl="2"/>
            <a:r>
              <a:rPr lang="cs-CZ" altLang="en-US" smtClean="0"/>
              <a:t>Třetí úroveň</a:t>
            </a:r>
          </a:p>
          <a:p>
            <a:pPr lvl="3"/>
            <a:r>
              <a:rPr lang="cs-CZ" altLang="en-US" smtClean="0"/>
              <a:t>Čtvrtá úroveň</a:t>
            </a:r>
          </a:p>
          <a:p>
            <a:pPr lvl="4"/>
            <a:r>
              <a:rPr lang="cs-CZ" altLang="en-US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3D6663B-6E45-4EFF-940E-F53DAE1B2ADE}" type="datetimeFigureOut">
              <a:rPr lang="cs-CZ"/>
              <a:pPr>
                <a:defRPr/>
              </a:pPr>
              <a:t>15. 9. 2015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36F88BA8-5A8D-46F7-A605-2FF27E4D2A6E}" type="slidenum">
              <a:rPr lang="cs-CZ" altLang="en-US"/>
              <a:pPr/>
              <a:t>‹#›</a:t>
            </a:fld>
            <a:endParaRPr lang="cs-CZ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Prohlížeč (browser)</a:t>
            </a:r>
            <a:br>
              <a:rPr lang="cs-CZ" dirty="0" smtClean="0"/>
            </a:br>
            <a:r>
              <a:rPr lang="cs-CZ" sz="2700" dirty="0" err="1" smtClean="0"/>
              <a:t>Mozilla</a:t>
            </a:r>
            <a:r>
              <a:rPr lang="cs-CZ" sz="2700" dirty="0" smtClean="0"/>
              <a:t> </a:t>
            </a:r>
            <a:r>
              <a:rPr lang="cs-CZ" sz="2700" dirty="0" err="1" smtClean="0"/>
              <a:t>Firefox</a:t>
            </a:r>
            <a:endParaRPr lang="cs-CZ" sz="2700" dirty="0" smtClean="0"/>
          </a:p>
        </p:txBody>
      </p:sp>
      <p:sp>
        <p:nvSpPr>
          <p:cNvPr id="2051" name="Zástupný symbol pro obsah 4"/>
          <p:cNvSpPr>
            <a:spLocks noGrp="1"/>
          </p:cNvSpPr>
          <p:nvPr>
            <p:ph idx="1"/>
          </p:nvPr>
        </p:nvSpPr>
        <p:spPr>
          <a:xfrm>
            <a:off x="2555875" y="1600200"/>
            <a:ext cx="6130925" cy="2476500"/>
          </a:xfrm>
        </p:spPr>
        <p:txBody>
          <a:bodyPr/>
          <a:lstStyle/>
          <a:p>
            <a:pPr eaLnBrk="1" hangingPunct="1"/>
            <a:r>
              <a:rPr lang="cs-CZ" altLang="en-US" sz="1400" u="sng" smtClean="0"/>
              <a:t>F11</a:t>
            </a:r>
            <a:r>
              <a:rPr lang="cs-CZ" altLang="en-US" sz="1400" smtClean="0"/>
              <a:t> – celá obrazovka  a zpět</a:t>
            </a:r>
          </a:p>
          <a:p>
            <a:pPr eaLnBrk="1" hangingPunct="1"/>
            <a:r>
              <a:rPr lang="cs-CZ" altLang="en-US" sz="1400" u="sng" smtClean="0"/>
              <a:t>Zpět</a:t>
            </a:r>
            <a:r>
              <a:rPr lang="cs-CZ" altLang="en-US" sz="1400" smtClean="0"/>
              <a:t> – načte se předcházející stránka</a:t>
            </a:r>
          </a:p>
          <a:p>
            <a:pPr eaLnBrk="1" hangingPunct="1"/>
            <a:r>
              <a:rPr lang="cs-CZ" altLang="en-US" sz="1400" u="sng" smtClean="0"/>
              <a:t>Vpřed</a:t>
            </a:r>
            <a:r>
              <a:rPr lang="cs-CZ" altLang="en-US" sz="1400" smtClean="0"/>
              <a:t> – načte se nadcházející stránka (nejprve tam a zpět)</a:t>
            </a:r>
          </a:p>
          <a:p>
            <a:pPr eaLnBrk="1" hangingPunct="1"/>
            <a:r>
              <a:rPr lang="cs-CZ" altLang="en-US" sz="1400" u="sng" smtClean="0"/>
              <a:t>Aktualizovat</a:t>
            </a:r>
            <a:r>
              <a:rPr lang="cs-CZ" altLang="en-US" sz="1400" smtClean="0"/>
              <a:t> – znovunačtení stránky (jen nové informace)</a:t>
            </a:r>
          </a:p>
          <a:p>
            <a:pPr eaLnBrk="1" hangingPunct="1"/>
            <a:r>
              <a:rPr lang="cs-CZ" altLang="en-US" sz="1400" u="sng" smtClean="0"/>
              <a:t>Zastavit</a:t>
            </a:r>
            <a:r>
              <a:rPr lang="cs-CZ" altLang="en-US" sz="1400" smtClean="0"/>
              <a:t> – přerušení načítání (záchranná brzda)</a:t>
            </a:r>
          </a:p>
          <a:p>
            <a:pPr eaLnBrk="1" hangingPunct="1"/>
            <a:r>
              <a:rPr lang="cs-CZ" altLang="en-US" sz="1400" u="sng" smtClean="0"/>
              <a:t>Domů</a:t>
            </a:r>
            <a:r>
              <a:rPr lang="cs-CZ" altLang="en-US" sz="1400" smtClean="0"/>
              <a:t> – načte se domovská stránky (Nástroje/Možnosti/Hlavní)</a:t>
            </a:r>
          </a:p>
          <a:p>
            <a:pPr eaLnBrk="1" hangingPunct="1"/>
            <a:r>
              <a:rPr lang="cs-CZ" altLang="en-US" sz="1400" u="sng" smtClean="0"/>
              <a:t>Hledat</a:t>
            </a:r>
            <a:r>
              <a:rPr lang="cs-CZ" altLang="en-US" sz="1400" smtClean="0"/>
              <a:t> – (Ctrl+K) okno k vyhledávání (Google)</a:t>
            </a:r>
          </a:p>
          <a:p>
            <a:pPr eaLnBrk="1" hangingPunct="1"/>
            <a:r>
              <a:rPr lang="cs-CZ" altLang="en-US" sz="1400" u="sng" smtClean="0"/>
              <a:t>Oblíbené</a:t>
            </a:r>
            <a:r>
              <a:rPr lang="cs-CZ" altLang="en-US" sz="1400" smtClean="0"/>
              <a:t> – (Ctrl+B) seznam uložených oblíbených stránek (Favorites)</a:t>
            </a:r>
          </a:p>
        </p:txBody>
      </p:sp>
      <p:sp>
        <p:nvSpPr>
          <p:cNvPr id="2052" name="AutoShape 6" descr="data:image/jpeg;base64,/9j/4AAQSkZJRgABAQAAAQABAAD/2wCEAAkGBhAQEBUQEBIPEBUQEBQPFBAPDw8PFQ8PFBAVFBQUFBUXHCYeFxkjGRQUHy8gIycpLCwsFR4xNTAqNSYrLCkBCQoKDgwOGg8PGiwkHSQpKSwvKSwpLCwpKiksLCksLCktKSwpLDQpKiwsKSwsLCkvLC0sKSwsLCksLCwpLC0pLP/AABEIAMkA+wMBIgACEQEDEQH/xAAcAAABBQEBAQAAAAAAAAAAAAACAAEDBAUGBwj/xABCEAACAQIEAgcEBwQJBQAAAAABAgADEQQSITEFUQYTIkFhcYEHkaGxMkJSYnLB0RQjsvAkM0NTgpKi4fEVFzRjk//EABsBAAEFAQEAAAAAAAAAAAAAAAEAAgMEBgUH/8QANREAAgIBAgMECQIGAwAAAAAAAAECAxEEIQUSMUFRYZEGEyJxgaGx0fAywSMzQlJi4RQWJP/aAAwDAQACEQMRAD8A50CGBGAhgTKM9AEBCAiAhARohAQgIgIQEbkI1o9o4Ee0bkQNorQ7RWiyIC0a0O0YiLIgCIJEkIgkQ5ERkQSJKRAIjkAjIgkSQiCRHJiI4/7Q47z66/OORBKx2w1iNfmqn0t8oBKHuYeRv84isErHJIGBGip2b/MLQGwrd1j5GOVg5Y5Z7wET0iNwfdIyJaFVh3++MaoO6gx6kwFMiCZbKIeYgNhuREcpIGSqYJk7USO6RESRMQBjQjBjhHRCEBGEMTmsmHAhASW0QceMj5hAgR7QlMcwZCCBHtHAhWgyEG0VoVorQZEDaNlhgQ3FosiICsAiSmCRHJgIyIJEkIjZY7ICIiCVk2WNkhyDJCVg5JYyRdXDzDWysUjFJa6uN1UPOMyVCkE05cNKCaUKmDJSKQCkumlAalHqYMlFkgFZdalImpyRSFkrZzGNQd4krU5EyR6wIE01MDqPGOywbmPWQm8IYgCGJQZOXClxaAaFhe8Nm0kWc85CsgWSXDjeKqNY+H74qm8H9Qe0nKi3xgM19BzhOdIFLeMXeJEhAUfzrEtmEJiO+IOo2/ONARKLNb0h1DaCTdr+UKtt6w9oWRqmY3js4BtDpDSRuuph6sb2iqUdLwKI7pZUaekhWnEntgbkRw+t41Ve6XAkhalrGqRHkq9XH6qWhRlDGccw9I5S+dv7ukDUa/Kw29bSeqFl0uWuLb8FkjsujBZk8Im6mLqZmtxrEP8A1WHCD7WIe3+hdfjBShjqv9tb7uHw4P8AqNzO1VwDW2bySj739snFu49o63jmz7tzU6mMaEhwfQnF12samM2uS9XqwPQCbH/bEBGu+Kd8psf2gqM1tNL85Zfo/KP6rVn3Z+xU/wCxVPpCRlGhI2oyB+iNddjjV/DWZv1lapgMSmgxFUeFakj/ADAMe/Ry/wDosi/NfcEfSTTf1KS+BcajIXoyA4vFp9JKNYfcZqTe5tIk49RJy1A9A8qq2How0lC7hWso3cMrvW/+/kdTT8V0t/6JrPkO9KQPSmnkDC6kEHYggg+okNSjKEZ950lIzHpyLJL70pCacnUx2TREMQBDEqstFgtpBEAQ7RmMBJaZjtvIxDjMBJS2kYQBCEbgRLe8WWAI4jcCHG8J4NoQEAGJIXV3iCy3gcA1UkLsoLE8tNB5mDt2IpSUd2VyIVOnFSIMkqutNS7kKqi5ZjYARm7eEROawMF1mZxPpBSpt1aA16o/s6duz+Ntl+czsVxariuzRLUKO3WbVaw+79hfHf5Q8DgFS1OklrmwA3Y+J7z5zX8N9G3JKzV7L+3t+L7Pct/FGS4l6Qwpbr0+8u/sX3K9WlXr/wBfUKqf7CgSq+TNu03uEdECB9FaC8gvaPp+s3OE8FSiAzWZ+fcngv6zUzTUw9XRH1dEUl4L88zK2Tu1L575N+HYUMLwOhT2QMeb9r4bfCXwLaDTwEWaLNGNt9QpKPQ2cHh8i+J1MnlThr3TcnW2+wsLS3eVJdSddDLxPD2FyO0N9NxKToCLEAjkQCPjN2vUKqSLafavb4TEZ7knmb6SeEmyOSRlY7o9QcaDqzzTQf5dpyHGuj1SkCbConeVF7D7y/8AM76tUttb1APzlCpxbJvSouPFSp96kRWam6v9Eeb44fzX7jqtPVPq+V+48n7VI5qLNTPJdVbzU6GaGC6TqezXAQ7dYtyp8xus7p24RVP9IwhpE6l6LNvztvK7ezLheMXPgsWwv3ZlcA8iDrfwvOFr9foprOsqlB/3Y6fFdfJmg0f/ACKf5c1Jd350MQoCLgggi4INwR4GQmlLNX2d8SwJJotTxNPc07lL+QOinxvAu4+lRxCHvU4es1j5qpB8wZwJRrftaexTj4dfjHqvoaKrUcy9pYfy8xhDUyMGGJEzsFgVRrpuPyhdd/Pu/SQCEJG4oWCUtfXxkvXb+P8At+krgwgY1oOCwK3h3g/OI1L/AM+EhBjgxuA4JqdS3whir8rfC0gBhiNaA0TdZ/PpaEdTeRrJUEjexG9hHQTq+G01oUgv1j2mP3j+m3pOZojtrfuN/drNGtj/ABjod5VnF2PBjcSrJhajs5C0xdwx+yTsOZB0t5Tk8ZxJ8Y4aoCtJTenQ58nqcz4d3z6rj3D1xlPIwPZOdHsTkfxt3ec5vD9FsfewoO19mVkZT45r2t5zV8BjpIyds2vWLpnol3rx8ez65zja1UYqutPlfauvuJaVadR0coADrTubhfBe8+v5TKodBsfuaaL4NWp/kTOiocExNNFXq75VA7Lodhr3zVT1tDWFNeaMctBenzcj8mXuvjCuSbKCT4SgivezhktuCLGaNCoBoNJwddxiuh8lS5pfJfc7Wi4NZeue32Y/N/YnpYOo25Vf9R+H6ytiMVSU5adRqrXsSFAXyGpJMyekvGahP7PRvci9QjcA7IPPc+njJ+A8IYFWbYDN/i7h+cfoLL7o+tuls+kUvxkWvropfqqluurbOr4euVBfc6n9Ja6yUxUAFybAC5PITKxPSQbUxfX6TbEa7D3ToKDkzmc2Df624NrG1xv38jMLFBlbtDLcki23pK3CsRnD0rsCwzBhsLc/O8DqKxNsrEjnt7zpJoQ5WyOU8h1Ksz69jpp6kD5zawfDLHNUsbfV0I9ZFxPgaOCUOQ8t193d6QTkuiJK3h7mKvRqpW+iU15HMfQd8z29nNWlW69MRXwzbnLRy3PjmNiDyItM/iBrUKjKrlWU2JRtD+vrNDhXtXxOF0xA66mNyALgfhOh9LeszWvo4lh8k1KPcor6POfP4Gl0l2l29nD8W/qvsdzgKlfKB/XWAvltm21IW9x8YTOl9QAe8MtiPOS8H4zgOIIKtAqG50zkZW5d1j4EXmutbEKLCpTa3e9M5j52Np55Yqa5uNmYy937dh23cuqX5798niAaSK01eLcCI7Se6YoJBsZpIyjNZR3ITUllFkGGDIFaSK0TRISgwgZGDCBjMCDBhAyMGEDBgJIDDWRAyVYxjWTLJ0EgSWaYkEiGTIK1bKb+ECjiqjGyZT4MVYeokXEqDOVVe9tTyFjcmaOBorSXTu95PMyWOFFMZGeImpRWnTAdkph7bqLXPfYS0ccQLsQt9huT6TIStrnbUjYeMAVSWzNr3/pJPWtdCB156m0/Eso1Op2H6yBuNf8AEymYk3MaJ2y7BKmPaGa5JJJuSbk+MnTEWFzsBc+QlSQ4x7Un/A38JkC6krjki4FTNRzVbd2LH1N52NGwE4rgGNC6HSdVTxQInommnCytOvp9PA8019NtFrjat/r4ovOwIIOoIsRzBmZV4Sq02WmAWfTNUY9kb6WEsCuIXWy2sroUMlfhPDTRJZmDEjLYA2Gt9zNLrJV62N1sTy3liTLXWQTUlY1YJqwYDk4/pBwipTNSqSuTNmDE6vnbYDmPGcTxmqMhHMgfG/5T2GuFdSrgMrCxUi4InFcd6DpVr02psUps9qiBbhAFJuvIHLbXYsPKTRafUtVXJdTgeHcQxGDqCrRZqbWBsQbOh1GZT9JTv8RPTsD7bKfVr1qVQ9u0FRXF/BiwJHmPfvJeJ9GsLXOapSUsAFzKWQ5QLAHKRew0lNejGGXQUadhzUMfedTOTr+EaXXNO2O67V1L9HEpVrC8mdhRZKq3UhgZj8X6OB+0uhnC8I6RVcOeySRyM9C4H0to4gBWIVvGYC3TXaZ80d0bdwnU8x6HHV6D0zZgREjz0PiHA6dZdgfETi+KdH6lA3AJWTU6mFuz2Zbq1EZ7dpVVoYMqLUkqvLDiWSxeODIg0MGMaCTLJUkCmTJI5DGWactUxKtOXKC3IHOVpb7EE2SYWjdiTsBe8YC5J7hLNQWLIPC/p3fzykAH1eZufICSNY2IosgaK0JjrGiSJBRRRRwhGQYtL03H3G/hMniIgxvkJz+CE0BUI0m/0Z6C9YA9arlU6haViSL97HQeVjNniPQDDDWnier5iqUf+GxHxl10WS9pDJa6iMuRv5M4tKjdxOumks8BOJp9bSxV89PEMoB/u8qFfLfbzk9XjOGwbZcJ/TK40/aGXLRon/1ruzeN/IiQ8PeoxL1CWZzmZj3kzQ8I011WZT6PsMjx/Wae/Ealuu02M0bNIalYKpY7KCx8gLmcxT6b9rtUuzf6rdoD10PwmjUW+hksHWFpmU+kWGYEiqoy75rqfMA6n0k2F4jTqqrKdHBIU9kkA2bTwM884phxSrPTBuEYgHw3F/fDGOeo5RyejYfGpVXNTYONrjnyPIx2aeecG462Gc2AZXIzKdNu8HuOs77rAdRqDqCO8ROOBzjgdmkRMTNIi0Q5I8xBktOsQbg28pBeEDMc0esJnYcB6dVaBCv218dxPQeG8bw2MWwK3PcZ4gGlnDYx6ZzIxUjkbTl6nh0LN47MisojPdbM9S430IDXelp36bTjcVhKlFsrqRNbo/7SalOy1xnXbN3ztqVTBcQTQpc+8TnOy/S7WrMe8jVttO01ld55gtWTI86HjnQKrSu9HtLvacuwZDlYFSO4i0u12QtWYMu12xsWYsuo0sUzKFOpLdJ4ycQsvUppYFbdrxFvSZdFps4RgMv3RmP4iLj5iQJe0VrGSKmRWY7k28zaUWYj1/OWXct6En1NryrlvrDIUF3jCKKKJDxRRRQiFHVbxKt5apUogN4J8LxA0UbMxFMAudzawudPynPYvi1XGHKL06X2Bu4++Rv5bee86T9lDKVP1lK+hFpzHB9Bblp6zS8EhGzm5t2sYMvxu2cElDZPOS3heGKvdNGmoEjDx881SjgyDyySooYFTqGBUjmCLGeZ4rKrsq3yq7KM29gSBeekZ5yPSbgRBNekCQe06DdT3sB3jny+UkHgUUYVLFsjB0Yqy7EHb+bn3yKtWLEsxuWJJJ7yTcmRF5GXj8kyiT0HTOOszZL9rJbNbwvpO34JxhawKLTemKQVQGOYZSOzrzsJ58zzsujHGutp9W2UNSVVHaF3UDfL4ACMY6UdjeqVLC/LXTWYQ6X0Ps1//kf1mhjOIU6Qu7Bb6AbljyVRqfSZmMqYPOesqKH+sDiKikG3eA2kKx2gjHvRyEeDeK8xp6hkMGODAvHvBgOSUPLWD4hUpNmpsykd4NpRDRw0Y4p9R2T0fo/7UqlOyYgZ12zDf1E6/qeHcTS6FMx5WDA+U8MDyzhca9NgyMykd6kicq7hkG+ap8svDp5Feeni3zQ9l+B6FxnoDiKF2pfvV8NwPKYCsVNmBBHcRaavAPanXpWXEDrl2vswH5zsaOK4ZxQbqHPdpTqA/nKcrL6Nro5X9y+wz11tX8xZXejhaFaahxop0XqnuVm8+Q+AEvcU9n1andqDCqv2T2WH5Gcr0iqvTopRdWRnqC6sCDlU3PxIktDhdL2HkmrnC1rlZ0FBz1dzv3+dheKg+tufzlRMR2D+L+flDD2jWmPx1JhFADwg0WAjk21OltbnSwmFj+lSKctJesP2jovp3n4St0n4kS3UKdBYvb6xOoXyAsfXwmGlGXaaFjmmFI0KnSXFNs4TwRFHxNzCw3SDGE9mqxtzVG+YlahhrkDmQPeZd4dh8jFW3Vip8wZ2eHaem6bUktuw43GdRZRXFQ2znc6HhPSiupArItQfaQZG92x+EiwaWJPMk+8wUAkytNDRoqqJOVaxkxt+qtuSjN5wWw8WeVusj9ZLeCpgsZ42eQdZGNSLAsHH9J+LB3NFFVVR7tYAF6g0JNuWomCXmvxbglbra1QABAWq5mNgQbtYeO4/5mCXiyWYxWA2eKlimRg6Eqy6gju7pCXkbPBklUS2eK1c5qliXIsHbUr+H7PptednwzhyCjT/AHWbMiuWdCSxcZiSfWcJg8OatRaY+sdSNbL3n0E966NV6QwlEGmDlphb67LoPgBORxPiT0EI2cuU3jrjx7mXtLo1qZOGcYWdvxHiF494F4rzk4NlzB3j3gXivFgPMHePeBeK8GA8xJmhB5DePmiwHmLK1JPSxBBuCQR3jSUA0NXkbhkPMd1wL2kYvD2VmFdB9WrckDwbcTsR014TjwtLGKtNiAR147IJ+zVH0du+08ZWrAxFS5Hlac+zh1Vksr2X3rZkMqa5PPR962Pccf0BRlzYWrYHtBXOZTvs485zfEeE4jDj97TYAG2cdpT/AIhpOZ4P0oxOGsaNV0Ghy3up81Ok7fhHtXUjLiqW+hejqD5ofyMoSp1NP+a8mNxfX/kvJmEmIky1p2K8O4XxAZqLIrHX90erYHxpn9Jk4/oDiKetFlqjkew3u2MjWprbxL2X3PYdHVVt4ls/E83xQzVXY97t/EYdOlLnFOGVaNVhUpulzftKRv4yKkJ03PK2OhHDWUHh6dmB5EH4zZ4hw3Mesp/S7xtnA/OZtNZt0a1wD4RleospsVlb3RX1mmhfXyTWxlU8R3G4I3B0Ik4qy7WoJU+kAeR2I9ZX/wClL3Ow87GamjjtEo/xU4vzRj7+B3Rf8NpryYHWx0ctooLeQvJ6XDkG928zp7hL1J8uwAkWo4/XHamOfF7L88iSjgM3vbLHguv55lNOHYhtqbH1X9ZWxAemctRWQ8mBF/LnN+hxNlOyn3idHgWw+MpmlUUOCLNTfceIPd5iVaeP2uXtxWPDK/dh1PBoVxzFv5P7Hk3SNOsw7AMAQQwuwUGx2JOn+9pwlS4Nj8CD8ROm9pPA3wGKOH616lI/vaYdixUHuPMi+/jORLzS13xugpw6M5PqXW+VkheAXkZeCWjsj1E7Tg2M6yjnKoGBNMsqKuYCxG3nPSujn/i0vwX+JnmWCslBABbsAkfeIufjPUOFUylCkvKkg9covMx6Vv8A89ce3mz5L/Z1+DRxbOXh+54neK8C8V47B2uYkvFeBeK8GA8wd495HeK8WA8xJeK8C8V4sC5iTNHDSO8V4MB5iYPEzSLNHJgwHmLYq9jy/WWErzOV9LSRKkjlAlUzVpYwqbgkEbEGxE6jhHtGxlCwL9co+rV7Wng284UVZItaVrNPCxYksilyzWJLJ7LgfaVg8QMmJp5L/aAqJ79xLVTopw7FjPh3VSf7tgR7p4ouIlnDcSemcyMyHmpInMnwvl3pk4/QgVCjvXJx+h6Rj/Z5iKetNlqD3Gc7xFMThbF6TFdmsNVPcQYfCvabi6Ng7CqPv7++dZgfaZg64y4hMl9DmGYe+QY1VL9uKkvDqPd18ViSUl4dTj8Pxyk31wp5P2T8ZfTEg7EHyN51Nbo9wrGC6dWCfskTGxvsqXei/wAbxLVUSeJZi/FAWqh0exT/AGgDcgeZAkb8Tpj6wPgva+UoYzoPiKWv0rcgbzCx1HF09FosPvML+4S/TRC54hLPyDPVVQWW/I1+LdKUormY5eSixd/LkPGcs/tIxocNRZaOU6WUM3qx/K0yeLLUGjhiW1YsLnTaZlppNPwymC9pJs4Gp4hbY8R9lfP4l/jHHcRjKprYmoajkWubCw5ADaUbxop1oRjBcsehzZNt5Y4F9BrN7g/CqdZ0NMOWzBOqNjep58u+UuDJZi5AsAVB7wdO7yno/Q3gdPCo1d1ysVLWN/3dMC532JA9B6yHW6yOjp9a92+i739u8n02nlfPlXTtfgYuIwP9LGFU5v3q0ifHTOfIdr3T2TA8HD0w217+65AnlvQLAtXrPjXGhZhTv9ao57ZHgAbep5T1uliQqhQdAAPdMH6Ua6c7K6U8uCw3/k+v7fM6emg6q3KG3M/kun1PmW8V4N4rzS4LuQrxXg3j3iFkK8V4N4rxYDkK8V4N4rxYFkK8e8C8V4MBySXivAvFeLAskgMINIrx7wYCpEoeEHkGaPeDA7mJxUhCrK+aLNG8oectitDWvKWaPng5A85p0cey/RYr5EibnD+nmMo7VOsA7n3985IVI4qyGenhNYkkxssS6nqXD/ayraV6dvHeb2F6T4DED6SC/O08R6y8dXI2NpTfDa85hmJWlRFntuK6P4Svram1/KYWP9neGP1QPKed4bjWIp/QqMPWbOD6fYtN+352iVGpr/RP5tEEtP3F3FezOj9UkTKr+zU/VadLg+nwb+tQL5azawfSjCHYgHmd4nr9bT1y/mR/8OT6o5vo/wCzs0LPVIZgbqu4B7i3M/L5dBW4Ozo1Nr5XUobGxykWIv5TVTiVFvoup9ZJ1gOxHvnLv1190uax7rp4F6rFUeSK2KmAwXVKqooVUFlVRYAeEu9Y8brY3XzlzTm8skcsnz/FFFPQSEUUUUQhXivFFEEe8V40UQh4rxhHiEKKKKIQ8V40UQQrxXjRQBCvFeNFAIK8V4MeII94rxoohBZo4aCIoMCySB4YqSEQhGtDkycVZIK5lcRxGuKHpl6nj2GzEest0ukFZdnb3zHhCRyqi+qH5Olw/S/EbXvNROmLW1FzzvacbQk4lOelqb6AaT7D/9k="/>
          <p:cNvSpPr>
            <a:spLocks noChangeAspect="1" noChangeArrowheads="1"/>
          </p:cNvSpPr>
          <p:nvPr/>
        </p:nvSpPr>
        <p:spPr bwMode="auto">
          <a:xfrm>
            <a:off x="155575" y="-914400"/>
            <a:ext cx="23907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53" name="AutoShape 8" descr="data:image/jpeg;base64,/9j/4AAQSkZJRgABAQAAAQABAAD/2wCEAAkGBhAQEBUQEBIPEBUQEBQPFBAPDw8PFQ8PFBAVFBQUFBUXHCYeFxkjGRQUHy8gIycpLCwsFR4xNTAqNSYrLCkBCQoKDgwOGg8PGiwkHSQpKSwvKSwpLCwpKiksLCksLCktKSwpLDQpKiwsKSwsLCkvLC0sKSwsLCksLCwpLC0pLP/AABEIAMkA+wMBIgACEQEDEQH/xAAcAAABBQEBAQAAAAAAAAAAAAACAAEDBAUGBwj/xABCEAACAQIEAgcEBwQJBQAAAAABAgADEQQSITEFUQYTIkFhcYEHkaGxMkJSYnLB0RQjsvAkM0NTgpKi4fEVFzRjk//EABsBAAEFAQEAAAAAAAAAAAAAAAEAAgMEBgUH/8QANREAAgIBAgMECQIGAwAAAAAAAAECAxEEIQUSMUFRYZEGEyJxgaGx0fAywSMzQlJi4RQWJP/aAAwDAQACEQMRAD8A50CGBGAhgTKM9AEBCAiAhARohAQgIgIQEbkI1o9o4Ee0bkQNorQ7RWiyIC0a0O0YiLIgCIJEkIgkQ5ERkQSJKRAIjkAjIgkSQiCRHJiI4/7Q47z66/OORBKx2w1iNfmqn0t8oBKHuYeRv84isErHJIGBGip2b/MLQGwrd1j5GOVg5Y5Z7wET0iNwfdIyJaFVh3++MaoO6gx6kwFMiCZbKIeYgNhuREcpIGSqYJk7USO6RESRMQBjQjBjhHRCEBGEMTmsmHAhASW0QceMj5hAgR7QlMcwZCCBHtHAhWgyEG0VoVorQZEDaNlhgQ3FosiICsAiSmCRHJgIyIJEkIjZY7ICIiCVk2WNkhyDJCVg5JYyRdXDzDWysUjFJa6uN1UPOMyVCkE05cNKCaUKmDJSKQCkumlAalHqYMlFkgFZdalImpyRSFkrZzGNQd4krU5EyR6wIE01MDqPGOywbmPWQm8IYgCGJQZOXClxaAaFhe8Nm0kWc85CsgWSXDjeKqNY+H74qm8H9Qe0nKi3xgM19BzhOdIFLeMXeJEhAUfzrEtmEJiO+IOo2/ONARKLNb0h1DaCTdr+UKtt6w9oWRqmY3js4BtDpDSRuuph6sb2iqUdLwKI7pZUaekhWnEntgbkRw+t41Ve6XAkhalrGqRHkq9XH6qWhRlDGccw9I5S+dv7ukDUa/Kw29bSeqFl0uWuLb8FkjsujBZk8Im6mLqZmtxrEP8A1WHCD7WIe3+hdfjBShjqv9tb7uHw4P8AqNzO1VwDW2bySj739snFu49o63jmz7tzU6mMaEhwfQnF12samM2uS9XqwPQCbH/bEBGu+Kd8psf2gqM1tNL85Zfo/KP6rVn3Z+xU/wCxVPpCRlGhI2oyB+iNddjjV/DWZv1lapgMSmgxFUeFakj/ADAMe/Ry/wDosi/NfcEfSTTf1KS+BcajIXoyA4vFp9JKNYfcZqTe5tIk49RJy1A9A8qq2How0lC7hWso3cMrvW/+/kdTT8V0t/6JrPkO9KQPSmnkDC6kEHYggg+okNSjKEZ950lIzHpyLJL70pCacnUx2TREMQBDEqstFgtpBEAQ7RmMBJaZjtvIxDjMBJS2kYQBCEbgRLe8WWAI4jcCHG8J4NoQEAGJIXV3iCy3gcA1UkLsoLE8tNB5mDt2IpSUd2VyIVOnFSIMkqutNS7kKqi5ZjYARm7eEROawMF1mZxPpBSpt1aA16o/s6duz+Ntl+czsVxariuzRLUKO3WbVaw+79hfHf5Q8DgFS1OklrmwA3Y+J7z5zX8N9G3JKzV7L+3t+L7Pct/FGS4l6Qwpbr0+8u/sX3K9WlXr/wBfUKqf7CgSq+TNu03uEdECB9FaC8gvaPp+s3OE8FSiAzWZ+fcngv6zUzTUw9XRH1dEUl4L88zK2Tu1L575N+HYUMLwOhT2QMeb9r4bfCXwLaDTwEWaLNGNt9QpKPQ2cHh8i+J1MnlThr3TcnW2+wsLS3eVJdSddDLxPD2FyO0N9NxKToCLEAjkQCPjN2vUKqSLafavb4TEZ7knmb6SeEmyOSRlY7o9QcaDqzzTQf5dpyHGuj1SkCbConeVF7D7y/8AM76tUttb1APzlCpxbJvSouPFSp96kRWam6v9Eeb44fzX7jqtPVPq+V+48n7VI5qLNTPJdVbzU6GaGC6TqezXAQ7dYtyp8xus7p24RVP9IwhpE6l6LNvztvK7ezLheMXPgsWwv3ZlcA8iDrfwvOFr9foprOsqlB/3Y6fFdfJmg0f/ACKf5c1Jd350MQoCLgggi4INwR4GQmlLNX2d8SwJJotTxNPc07lL+QOinxvAu4+lRxCHvU4es1j5qpB8wZwJRrftaexTj4dfjHqvoaKrUcy9pYfy8xhDUyMGGJEzsFgVRrpuPyhdd/Pu/SQCEJG4oWCUtfXxkvXb+P8At+krgwgY1oOCwK3h3g/OI1L/AM+EhBjgxuA4JqdS3whir8rfC0gBhiNaA0TdZ/PpaEdTeRrJUEjexG9hHQTq+G01oUgv1j2mP3j+m3pOZojtrfuN/drNGtj/ABjod5VnF2PBjcSrJhajs5C0xdwx+yTsOZB0t5Tk8ZxJ8Y4aoCtJTenQ58nqcz4d3z6rj3D1xlPIwPZOdHsTkfxt3ec5vD9FsfewoO19mVkZT45r2t5zV8BjpIyds2vWLpnol3rx8ez65zja1UYqutPlfauvuJaVadR0coADrTubhfBe8+v5TKodBsfuaaL4NWp/kTOiocExNNFXq75VA7Lodhr3zVT1tDWFNeaMctBenzcj8mXuvjCuSbKCT4SgivezhktuCLGaNCoBoNJwddxiuh8lS5pfJfc7Wi4NZeue32Y/N/YnpYOo25Vf9R+H6ytiMVSU5adRqrXsSFAXyGpJMyekvGahP7PRvci9QjcA7IPPc+njJ+A8IYFWbYDN/i7h+cfoLL7o+tuls+kUvxkWvropfqqluurbOr4euVBfc6n9Ja6yUxUAFybAC5PITKxPSQbUxfX6TbEa7D3ToKDkzmc2Df624NrG1xv38jMLFBlbtDLcki23pK3CsRnD0rsCwzBhsLc/O8DqKxNsrEjnt7zpJoQ5WyOU8h1Ksz69jpp6kD5zawfDLHNUsbfV0I9ZFxPgaOCUOQ8t193d6QTkuiJK3h7mKvRqpW+iU15HMfQd8z29nNWlW69MRXwzbnLRy3PjmNiDyItM/iBrUKjKrlWU2JRtD+vrNDhXtXxOF0xA66mNyALgfhOh9LeszWvo4lh8k1KPcor6POfP4Gl0l2l29nD8W/qvsdzgKlfKB/XWAvltm21IW9x8YTOl9QAe8MtiPOS8H4zgOIIKtAqG50zkZW5d1j4EXmutbEKLCpTa3e9M5j52Np55Yqa5uNmYy937dh23cuqX5798niAaSK01eLcCI7Se6YoJBsZpIyjNZR3ITUllFkGGDIFaSK0TRISgwgZGDCBjMCDBhAyMGEDBgJIDDWRAyVYxjWTLJ0EgSWaYkEiGTIK1bKb+ECjiqjGyZT4MVYeokXEqDOVVe9tTyFjcmaOBorSXTu95PMyWOFFMZGeImpRWnTAdkph7bqLXPfYS0ccQLsQt9huT6TIStrnbUjYeMAVSWzNr3/pJPWtdCB156m0/Eso1Op2H6yBuNf8AEymYk3MaJ2y7BKmPaGa5JJJuSbk+MnTEWFzsBc+QlSQ4x7Un/A38JkC6krjki4FTNRzVbd2LH1N52NGwE4rgGNC6HSdVTxQInommnCytOvp9PA8019NtFrjat/r4ovOwIIOoIsRzBmZV4Sq02WmAWfTNUY9kb6WEsCuIXWy2sroUMlfhPDTRJZmDEjLYA2Gt9zNLrJV62N1sTy3liTLXWQTUlY1YJqwYDk4/pBwipTNSqSuTNmDE6vnbYDmPGcTxmqMhHMgfG/5T2GuFdSrgMrCxUi4InFcd6DpVr02psUps9qiBbhAFJuvIHLbXYsPKTRafUtVXJdTgeHcQxGDqCrRZqbWBsQbOh1GZT9JTv8RPTsD7bKfVr1qVQ9u0FRXF/BiwJHmPfvJeJ9GsLXOapSUsAFzKWQ5QLAHKRew0lNejGGXQUadhzUMfedTOTr+EaXXNO2O67V1L9HEpVrC8mdhRZKq3UhgZj8X6OB+0uhnC8I6RVcOeySRyM9C4H0to4gBWIVvGYC3TXaZ80d0bdwnU8x6HHV6D0zZgREjz0PiHA6dZdgfETi+KdH6lA3AJWTU6mFuz2Zbq1EZ7dpVVoYMqLUkqvLDiWSxeODIg0MGMaCTLJUkCmTJI5DGWactUxKtOXKC3IHOVpb7EE2SYWjdiTsBe8YC5J7hLNQWLIPC/p3fzykAH1eZufICSNY2IosgaK0JjrGiSJBRRRRwhGQYtL03H3G/hMniIgxvkJz+CE0BUI0m/0Z6C9YA9arlU6haViSL97HQeVjNniPQDDDWnier5iqUf+GxHxl10WS9pDJa6iMuRv5M4tKjdxOumks8BOJp9bSxV89PEMoB/u8qFfLfbzk9XjOGwbZcJ/TK40/aGXLRon/1ruzeN/IiQ8PeoxL1CWZzmZj3kzQ8I011WZT6PsMjx/Wae/Ealuu02M0bNIalYKpY7KCx8gLmcxT6b9rtUuzf6rdoD10PwmjUW+hksHWFpmU+kWGYEiqoy75rqfMA6n0k2F4jTqqrKdHBIU9kkA2bTwM884phxSrPTBuEYgHw3F/fDGOeo5RyejYfGpVXNTYONrjnyPIx2aeecG462Gc2AZXIzKdNu8HuOs77rAdRqDqCO8ROOBzjgdmkRMTNIi0Q5I8xBktOsQbg28pBeEDMc0esJnYcB6dVaBCv218dxPQeG8bw2MWwK3PcZ4gGlnDYx6ZzIxUjkbTl6nh0LN47MisojPdbM9S430IDXelp36bTjcVhKlFsrqRNbo/7SalOy1xnXbN3ztqVTBcQTQpc+8TnOy/S7WrMe8jVttO01ld55gtWTI86HjnQKrSu9HtLvacuwZDlYFSO4i0u12QtWYMu12xsWYsuo0sUzKFOpLdJ4ycQsvUppYFbdrxFvSZdFps4RgMv3RmP4iLj5iQJe0VrGSKmRWY7k28zaUWYj1/OWXct6En1NryrlvrDIUF3jCKKKJDxRRRQiFHVbxKt5apUogN4J8LxA0UbMxFMAudzawudPynPYvi1XGHKL06X2Bu4++Rv5bee86T9lDKVP1lK+hFpzHB9Bblp6zS8EhGzm5t2sYMvxu2cElDZPOS3heGKvdNGmoEjDx881SjgyDyySooYFTqGBUjmCLGeZ4rKrsq3yq7KM29gSBeekZ5yPSbgRBNekCQe06DdT3sB3jny+UkHgUUYVLFsjB0Yqy7EHb+bn3yKtWLEsxuWJJJ7yTcmRF5GXj8kyiT0HTOOszZL9rJbNbwvpO34JxhawKLTemKQVQGOYZSOzrzsJ58zzsujHGutp9W2UNSVVHaF3UDfL4ACMY6UdjeqVLC/LXTWYQ6X0Ps1//kf1mhjOIU6Qu7Bb6AbljyVRqfSZmMqYPOesqKH+sDiKikG3eA2kKx2gjHvRyEeDeK8xp6hkMGODAvHvBgOSUPLWD4hUpNmpsykd4NpRDRw0Y4p9R2T0fo/7UqlOyYgZ12zDf1E6/qeHcTS6FMx5WDA+U8MDyzhca9NgyMykd6kicq7hkG+ap8svDp5Feeni3zQ9l+B6FxnoDiKF2pfvV8NwPKYCsVNmBBHcRaavAPanXpWXEDrl2vswH5zsaOK4ZxQbqHPdpTqA/nKcrL6Nro5X9y+wz11tX8xZXejhaFaahxop0XqnuVm8+Q+AEvcU9n1andqDCqv2T2WH5Gcr0iqvTopRdWRnqC6sCDlU3PxIktDhdL2HkmrnC1rlZ0FBz1dzv3+dheKg+tufzlRMR2D+L+flDD2jWmPx1JhFADwg0WAjk21OltbnSwmFj+lSKctJesP2jovp3n4St0n4kS3UKdBYvb6xOoXyAsfXwmGlGXaaFjmmFI0KnSXFNs4TwRFHxNzCw3SDGE9mqxtzVG+YlahhrkDmQPeZd4dh8jFW3Vip8wZ2eHaem6bUktuw43GdRZRXFQ2znc6HhPSiupArItQfaQZG92x+EiwaWJPMk+8wUAkytNDRoqqJOVaxkxt+qtuSjN5wWw8WeVusj9ZLeCpgsZ42eQdZGNSLAsHH9J+LB3NFFVVR7tYAF6g0JNuWomCXmvxbglbra1QABAWq5mNgQbtYeO4/5mCXiyWYxWA2eKlimRg6Eqy6gju7pCXkbPBklUS2eK1c5qliXIsHbUr+H7PptednwzhyCjT/AHWbMiuWdCSxcZiSfWcJg8OatRaY+sdSNbL3n0E966NV6QwlEGmDlphb67LoPgBORxPiT0EI2cuU3jrjx7mXtLo1qZOGcYWdvxHiF494F4rzk4NlzB3j3gXivFgPMHePeBeK8GA8xJmhB5DePmiwHmLK1JPSxBBuCQR3jSUA0NXkbhkPMd1wL2kYvD2VmFdB9WrckDwbcTsR014TjwtLGKtNiAR147IJ+zVH0du+08ZWrAxFS5Hlac+zh1Vksr2X3rZkMqa5PPR962Pccf0BRlzYWrYHtBXOZTvs485zfEeE4jDj97TYAG2cdpT/AIhpOZ4P0oxOGsaNV0Ghy3up81Ok7fhHtXUjLiqW+hejqD5ofyMoSp1NP+a8mNxfX/kvJmEmIky1p2K8O4XxAZqLIrHX90erYHxpn9Jk4/oDiKetFlqjkew3u2MjWprbxL2X3PYdHVVt4ls/E83xQzVXY97t/EYdOlLnFOGVaNVhUpulzftKRv4yKkJ03PK2OhHDWUHh6dmB5EH4zZ4hw3Mesp/S7xtnA/OZtNZt0a1wD4RleospsVlb3RX1mmhfXyTWxlU8R3G4I3B0Ik4qy7WoJU+kAeR2I9ZX/wClL3Ow87GamjjtEo/xU4vzRj7+B3Rf8NpryYHWx0ctooLeQvJ6XDkG928zp7hL1J8uwAkWo4/XHamOfF7L88iSjgM3vbLHguv55lNOHYhtqbH1X9ZWxAemctRWQ8mBF/LnN+hxNlOyn3idHgWw+MpmlUUOCLNTfceIPd5iVaeP2uXtxWPDK/dh1PBoVxzFv5P7Hk3SNOsw7AMAQQwuwUGx2JOn+9pwlS4Nj8CD8ROm9pPA3wGKOH616lI/vaYdixUHuPMi+/jORLzS13xugpw6M5PqXW+VkheAXkZeCWjsj1E7Tg2M6yjnKoGBNMsqKuYCxG3nPSujn/i0vwX+JnmWCslBABbsAkfeIufjPUOFUylCkvKkg9covMx6Vv8A89ce3mz5L/Z1+DRxbOXh+54neK8C8V47B2uYkvFeBeK8GA8wd495HeK8WA8xJeK8C8V4sC5iTNHDSO8V4MB5iYPEzSLNHJgwHmLYq9jy/WWErzOV9LSRKkjlAlUzVpYwqbgkEbEGxE6jhHtGxlCwL9co+rV7Wng284UVZItaVrNPCxYksilyzWJLJ7LgfaVg8QMmJp5L/aAqJ79xLVTopw7FjPh3VSf7tgR7p4ouIlnDcSemcyMyHmpInMnwvl3pk4/QgVCjvXJx+h6Rj/Z5iKetNlqD3Gc7xFMThbF6TFdmsNVPcQYfCvabi6Ng7CqPv7++dZgfaZg64y4hMl9DmGYe+QY1VL9uKkvDqPd18ViSUl4dTj8Pxyk31wp5P2T8ZfTEg7EHyN51Nbo9wrGC6dWCfskTGxvsqXei/wAbxLVUSeJZi/FAWqh0exT/AGgDcgeZAkb8Tpj6wPgva+UoYzoPiKWv0rcgbzCx1HF09FosPvML+4S/TRC54hLPyDPVVQWW/I1+LdKUormY5eSixd/LkPGcs/tIxocNRZaOU6WUM3qx/K0yeLLUGjhiW1YsLnTaZlppNPwymC9pJs4Gp4hbY8R9lfP4l/jHHcRjKprYmoajkWubCw5ADaUbxop1oRjBcsehzZNt5Y4F9BrN7g/CqdZ0NMOWzBOqNjep58u+UuDJZi5AsAVB7wdO7yno/Q3gdPCo1d1ysVLWN/3dMC532JA9B6yHW6yOjp9a92+i739u8n02nlfPlXTtfgYuIwP9LGFU5v3q0ifHTOfIdr3T2TA8HD0w217+65AnlvQLAtXrPjXGhZhTv9ao57ZHgAbep5T1uliQqhQdAAPdMH6Ua6c7K6U8uCw3/k+v7fM6emg6q3KG3M/kun1PmW8V4N4rzS4LuQrxXg3j3iFkK8V4N4rxYDkK8V4N4rxYFkK8e8C8V4MBySXivAvFeLAskgMINIrx7wYCpEoeEHkGaPeDA7mJxUhCrK+aLNG8oectitDWvKWaPng5A85p0cey/RYr5EibnD+nmMo7VOsA7n3985IVI4qyGenhNYkkxssS6nqXD/ayraV6dvHeb2F6T4DED6SC/O08R6y8dXI2NpTfDa85hmJWlRFntuK6P4Svram1/KYWP9neGP1QPKed4bjWIp/QqMPWbOD6fYtN+352iVGpr/RP5tEEtP3F3FezOj9UkTKr+zU/VadLg+nwb+tQL5azawfSjCHYgHmd4nr9bT1y/mR/8OT6o5vo/wCzs0LPVIZgbqu4B7i3M/L5dBW4Ozo1Nr5XUobGxykWIv5TVTiVFvoup9ZJ1gOxHvnLv1190uax7rp4F6rFUeSK2KmAwXVKqooVUFlVRYAeEu9Y8brY3XzlzTm8skcsnz/FFFPQSEUUUUQhXivFFEEe8V40UQh4rxhHiEKKKKIQ8V40UQQrxXjRQBCvFeNFAIK8V4MeII94rxoohBZo4aCIoMCySB4YqSEQhGtDkycVZIK5lcRxGuKHpl6nj2GzEest0ukFZdnb3zHhCRyqi+qH5Olw/S/EbXvNROmLW1FzzvacbQk4lOelqb6AaT7D/9k="/>
          <p:cNvSpPr>
            <a:spLocks noChangeAspect="1" noChangeArrowheads="1"/>
          </p:cNvSpPr>
          <p:nvPr/>
        </p:nvSpPr>
        <p:spPr bwMode="auto">
          <a:xfrm>
            <a:off x="307975" y="-762000"/>
            <a:ext cx="23907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54" name="AutoShape 10" descr="data:image/jpeg;base64,/9j/4AAQSkZJRgABAQAAAQABAAD/2wCEAAkGBhAQEBUQEBIPEBUQEBQPFBAPDw8PFQ8PFBAVFBQUFBUXHCYeFxkjGRQUHy8gIycpLCwsFR4xNTAqNSYrLCkBCQoKDgwOGg8PGiwkHSQpKSwvKSwpLCwpKiksLCksLCktKSwpLDQpKiwsKSwsLCkvLC0sKSwsLCksLCwpLC0pLP/AABEIAMkA+wMBIgACEQEDEQH/xAAcAAABBQEBAQAAAAAAAAAAAAACAAEDBAUGBwj/xABCEAACAQIEAgcEBwQJBQAAAAABAgADEQQSITEFUQYTIkFhcYEHkaGxMkJSYnLB0RQjsvAkM0NTgpKi4fEVFzRjk//EABsBAAEFAQEAAAAAAAAAAAAAAAEAAgMEBgUH/8QANREAAgIBAgMECQIGAwAAAAAAAAECAxEEIQUSMUFRYZEGEyJxgaGx0fAywSMzQlJi4RQWJP/aAAwDAQACEQMRAD8A50CGBGAhgTKM9AEBCAiAhARohAQgIgIQEbkI1o9o4Ee0bkQNorQ7RWiyIC0a0O0YiLIgCIJEkIgkQ5ERkQSJKRAIjkAjIgkSQiCRHJiI4/7Q47z66/OORBKx2w1iNfmqn0t8oBKHuYeRv84isErHJIGBGip2b/MLQGwrd1j5GOVg5Y5Z7wET0iNwfdIyJaFVh3++MaoO6gx6kwFMiCZbKIeYgNhuREcpIGSqYJk7USO6RESRMQBjQjBjhHRCEBGEMTmsmHAhASW0QceMj5hAgR7QlMcwZCCBHtHAhWgyEG0VoVorQZEDaNlhgQ3FosiICsAiSmCRHJgIyIJEkIjZY7ICIiCVk2WNkhyDJCVg5JYyRdXDzDWysUjFJa6uN1UPOMyVCkE05cNKCaUKmDJSKQCkumlAalHqYMlFkgFZdalImpyRSFkrZzGNQd4krU5EyR6wIE01MDqPGOywbmPWQm8IYgCGJQZOXClxaAaFhe8Nm0kWc85CsgWSXDjeKqNY+H74qm8H9Qe0nKi3xgM19BzhOdIFLeMXeJEhAUfzrEtmEJiO+IOo2/ONARKLNb0h1DaCTdr+UKtt6w9oWRqmY3js4BtDpDSRuuph6sb2iqUdLwKI7pZUaekhWnEntgbkRw+t41Ve6XAkhalrGqRHkq9XH6qWhRlDGccw9I5S+dv7ukDUa/Kw29bSeqFl0uWuLb8FkjsujBZk8Im6mLqZmtxrEP8A1WHCD7WIe3+hdfjBShjqv9tb7uHw4P8AqNzO1VwDW2bySj739snFu49o63jmz7tzU6mMaEhwfQnF12samM2uS9XqwPQCbH/bEBGu+Kd8psf2gqM1tNL85Zfo/KP6rVn3Z+xU/wCxVPpCRlGhI2oyB+iNddjjV/DWZv1lapgMSmgxFUeFakj/ADAMe/Ry/wDosi/NfcEfSTTf1KS+BcajIXoyA4vFp9JKNYfcZqTe5tIk49RJy1A9A8qq2How0lC7hWso3cMrvW/+/kdTT8V0t/6JrPkO9KQPSmnkDC6kEHYggg+okNSjKEZ950lIzHpyLJL70pCacnUx2TREMQBDEqstFgtpBEAQ7RmMBJaZjtvIxDjMBJS2kYQBCEbgRLe8WWAI4jcCHG8J4NoQEAGJIXV3iCy3gcA1UkLsoLE8tNB5mDt2IpSUd2VyIVOnFSIMkqutNS7kKqi5ZjYARm7eEROawMF1mZxPpBSpt1aA16o/s6duz+Ntl+czsVxariuzRLUKO3WbVaw+79hfHf5Q8DgFS1OklrmwA3Y+J7z5zX8N9G3JKzV7L+3t+L7Pct/FGS4l6Qwpbr0+8u/sX3K9WlXr/wBfUKqf7CgSq+TNu03uEdECB9FaC8gvaPp+s3OE8FSiAzWZ+fcngv6zUzTUw9XRH1dEUl4L88zK2Tu1L575N+HYUMLwOhT2QMeb9r4bfCXwLaDTwEWaLNGNt9QpKPQ2cHh8i+J1MnlThr3TcnW2+wsLS3eVJdSddDLxPD2FyO0N9NxKToCLEAjkQCPjN2vUKqSLafavb4TEZ7knmb6SeEmyOSRlY7o9QcaDqzzTQf5dpyHGuj1SkCbConeVF7D7y/8AM76tUttb1APzlCpxbJvSouPFSp96kRWam6v9Eeb44fzX7jqtPVPq+V+48n7VI5qLNTPJdVbzU6GaGC6TqezXAQ7dYtyp8xus7p24RVP9IwhpE6l6LNvztvK7ezLheMXPgsWwv3ZlcA8iDrfwvOFr9foprOsqlB/3Y6fFdfJmg0f/ACKf5c1Jd350MQoCLgggi4INwR4GQmlLNX2d8SwJJotTxNPc07lL+QOinxvAu4+lRxCHvU4es1j5qpB8wZwJRrftaexTj4dfjHqvoaKrUcy9pYfy8xhDUyMGGJEzsFgVRrpuPyhdd/Pu/SQCEJG4oWCUtfXxkvXb+P8At+krgwgY1oOCwK3h3g/OI1L/AM+EhBjgxuA4JqdS3whir8rfC0gBhiNaA0TdZ/PpaEdTeRrJUEjexG9hHQTq+G01oUgv1j2mP3j+m3pOZojtrfuN/drNGtj/ABjod5VnF2PBjcSrJhajs5C0xdwx+yTsOZB0t5Tk8ZxJ8Y4aoCtJTenQ58nqcz4d3z6rj3D1xlPIwPZOdHsTkfxt3ec5vD9FsfewoO19mVkZT45r2t5zV8BjpIyds2vWLpnol3rx8ez65zja1UYqutPlfauvuJaVadR0coADrTubhfBe8+v5TKodBsfuaaL4NWp/kTOiocExNNFXq75VA7Lodhr3zVT1tDWFNeaMctBenzcj8mXuvjCuSbKCT4SgivezhktuCLGaNCoBoNJwddxiuh8lS5pfJfc7Wi4NZeue32Y/N/YnpYOo25Vf9R+H6ytiMVSU5adRqrXsSFAXyGpJMyekvGahP7PRvci9QjcA7IPPc+njJ+A8IYFWbYDN/i7h+cfoLL7o+tuls+kUvxkWvropfqqluurbOr4euVBfc6n9Ja6yUxUAFybAC5PITKxPSQbUxfX6TbEa7D3ToKDkzmc2Df624NrG1xv38jMLFBlbtDLcki23pK3CsRnD0rsCwzBhsLc/O8DqKxNsrEjnt7zpJoQ5WyOU8h1Ksz69jpp6kD5zawfDLHNUsbfV0I9ZFxPgaOCUOQ8t193d6QTkuiJK3h7mKvRqpW+iU15HMfQd8z29nNWlW69MRXwzbnLRy3PjmNiDyItM/iBrUKjKrlWU2JRtD+vrNDhXtXxOF0xA66mNyALgfhOh9LeszWvo4lh8k1KPcor6POfP4Gl0l2l29nD8W/qvsdzgKlfKB/XWAvltm21IW9x8YTOl9QAe8MtiPOS8H4zgOIIKtAqG50zkZW5d1j4EXmutbEKLCpTa3e9M5j52Np55Yqa5uNmYy937dh23cuqX5798niAaSK01eLcCI7Se6YoJBsZpIyjNZR3ITUllFkGGDIFaSK0TRISgwgZGDCBjMCDBhAyMGEDBgJIDDWRAyVYxjWTLJ0EgSWaYkEiGTIK1bKb+ECjiqjGyZT4MVYeokXEqDOVVe9tTyFjcmaOBorSXTu95PMyWOFFMZGeImpRWnTAdkph7bqLXPfYS0ccQLsQt9huT6TIStrnbUjYeMAVSWzNr3/pJPWtdCB156m0/Eso1Op2H6yBuNf8AEymYk3MaJ2y7BKmPaGa5JJJuSbk+MnTEWFzsBc+QlSQ4x7Un/A38JkC6krjki4FTNRzVbd2LH1N52NGwE4rgGNC6HSdVTxQInommnCytOvp9PA8019NtFrjat/r4ovOwIIOoIsRzBmZV4Sq02WmAWfTNUY9kb6WEsCuIXWy2sroUMlfhPDTRJZmDEjLYA2Gt9zNLrJV62N1sTy3liTLXWQTUlY1YJqwYDk4/pBwipTNSqSuTNmDE6vnbYDmPGcTxmqMhHMgfG/5T2GuFdSrgMrCxUi4InFcd6DpVr02psUps9qiBbhAFJuvIHLbXYsPKTRafUtVXJdTgeHcQxGDqCrRZqbWBsQbOh1GZT9JTv8RPTsD7bKfVr1qVQ9u0FRXF/BiwJHmPfvJeJ9GsLXOapSUsAFzKWQ5QLAHKRew0lNejGGXQUadhzUMfedTOTr+EaXXNO2O67V1L9HEpVrC8mdhRZKq3UhgZj8X6OB+0uhnC8I6RVcOeySRyM9C4H0to4gBWIVvGYC3TXaZ80d0bdwnU8x6HHV6D0zZgREjz0PiHA6dZdgfETi+KdH6lA3AJWTU6mFuz2Zbq1EZ7dpVVoYMqLUkqvLDiWSxeODIg0MGMaCTLJUkCmTJI5DGWactUxKtOXKC3IHOVpb7EE2SYWjdiTsBe8YC5J7hLNQWLIPC/p3fzykAH1eZufICSNY2IosgaK0JjrGiSJBRRRRwhGQYtL03H3G/hMniIgxvkJz+CE0BUI0m/0Z6C9YA9arlU6haViSL97HQeVjNniPQDDDWnier5iqUf+GxHxl10WS9pDJa6iMuRv5M4tKjdxOumks8BOJp9bSxV89PEMoB/u8qFfLfbzk9XjOGwbZcJ/TK40/aGXLRon/1ruzeN/IiQ8PeoxL1CWZzmZj3kzQ8I011WZT6PsMjx/Wae/Ealuu02M0bNIalYKpY7KCx8gLmcxT6b9rtUuzf6rdoD10PwmjUW+hksHWFpmU+kWGYEiqoy75rqfMA6n0k2F4jTqqrKdHBIU9kkA2bTwM884phxSrPTBuEYgHw3F/fDGOeo5RyejYfGpVXNTYONrjnyPIx2aeecG462Gc2AZXIzKdNu8HuOs77rAdRqDqCO8ROOBzjgdmkRMTNIi0Q5I8xBktOsQbg28pBeEDMc0esJnYcB6dVaBCv218dxPQeG8bw2MWwK3PcZ4gGlnDYx6ZzIxUjkbTl6nh0LN47MisojPdbM9S430IDXelp36bTjcVhKlFsrqRNbo/7SalOy1xnXbN3ztqVTBcQTQpc+8TnOy/S7WrMe8jVttO01ld55gtWTI86HjnQKrSu9HtLvacuwZDlYFSO4i0u12QtWYMu12xsWYsuo0sUzKFOpLdJ4ycQsvUppYFbdrxFvSZdFps4RgMv3RmP4iLj5iQJe0VrGSKmRWY7k28zaUWYj1/OWXct6En1NryrlvrDIUF3jCKKKJDxRRRQiFHVbxKt5apUogN4J8LxA0UbMxFMAudzawudPynPYvi1XGHKL06X2Bu4++Rv5bee86T9lDKVP1lK+hFpzHB9Bblp6zS8EhGzm5t2sYMvxu2cElDZPOS3heGKvdNGmoEjDx881SjgyDyySooYFTqGBUjmCLGeZ4rKrsq3yq7KM29gSBeekZ5yPSbgRBNekCQe06DdT3sB3jny+UkHgUUYVLFsjB0Yqy7EHb+bn3yKtWLEsxuWJJJ7yTcmRF5GXj8kyiT0HTOOszZL9rJbNbwvpO34JxhawKLTemKQVQGOYZSOzrzsJ58zzsujHGutp9W2UNSVVHaF3UDfL4ACMY6UdjeqVLC/LXTWYQ6X0Ps1//kf1mhjOIU6Qu7Bb6AbljyVRqfSZmMqYPOesqKH+sDiKikG3eA2kKx2gjHvRyEeDeK8xp6hkMGODAvHvBgOSUPLWD4hUpNmpsykd4NpRDRw0Y4p9R2T0fo/7UqlOyYgZ12zDf1E6/qeHcTS6FMx5WDA+U8MDyzhca9NgyMykd6kicq7hkG+ap8svDp5Feeni3zQ9l+B6FxnoDiKF2pfvV8NwPKYCsVNmBBHcRaavAPanXpWXEDrl2vswH5zsaOK4ZxQbqHPdpTqA/nKcrL6Nro5X9y+wz11tX8xZXejhaFaahxop0XqnuVm8+Q+AEvcU9n1andqDCqv2T2WH5Gcr0iqvTopRdWRnqC6sCDlU3PxIktDhdL2HkmrnC1rlZ0FBz1dzv3+dheKg+tufzlRMR2D+L+flDD2jWmPx1JhFADwg0WAjk21OltbnSwmFj+lSKctJesP2jovp3n4St0n4kS3UKdBYvb6xOoXyAsfXwmGlGXaaFjmmFI0KnSXFNs4TwRFHxNzCw3SDGE9mqxtzVG+YlahhrkDmQPeZd4dh8jFW3Vip8wZ2eHaem6bUktuw43GdRZRXFQ2znc6HhPSiupArItQfaQZG92x+EiwaWJPMk+8wUAkytNDRoqqJOVaxkxt+qtuSjN5wWw8WeVusj9ZLeCpgsZ42eQdZGNSLAsHH9J+LB3NFFVVR7tYAF6g0JNuWomCXmvxbglbra1QABAWq5mNgQbtYeO4/5mCXiyWYxWA2eKlimRg6Eqy6gju7pCXkbPBklUS2eK1c5qliXIsHbUr+H7PptednwzhyCjT/AHWbMiuWdCSxcZiSfWcJg8OatRaY+sdSNbL3n0E966NV6QwlEGmDlphb67LoPgBORxPiT0EI2cuU3jrjx7mXtLo1qZOGcYWdvxHiF494F4rzk4NlzB3j3gXivFgPMHePeBeK8GA8xJmhB5DePmiwHmLK1JPSxBBuCQR3jSUA0NXkbhkPMd1wL2kYvD2VmFdB9WrckDwbcTsR014TjwtLGKtNiAR147IJ+zVH0du+08ZWrAxFS5Hlac+zh1Vksr2X3rZkMqa5PPR962Pccf0BRlzYWrYHtBXOZTvs485zfEeE4jDj97TYAG2cdpT/AIhpOZ4P0oxOGsaNV0Ghy3up81Ok7fhHtXUjLiqW+hejqD5ofyMoSp1NP+a8mNxfX/kvJmEmIky1p2K8O4XxAZqLIrHX90erYHxpn9Jk4/oDiKetFlqjkew3u2MjWprbxL2X3PYdHVVt4ls/E83xQzVXY97t/EYdOlLnFOGVaNVhUpulzftKRv4yKkJ03PK2OhHDWUHh6dmB5EH4zZ4hw3Mesp/S7xtnA/OZtNZt0a1wD4RleospsVlb3RX1mmhfXyTWxlU8R3G4I3B0Ik4qy7WoJU+kAeR2I9ZX/wClL3Ow87GamjjtEo/xU4vzRj7+B3Rf8NpryYHWx0ctooLeQvJ6XDkG928zp7hL1J8uwAkWo4/XHamOfF7L88iSjgM3vbLHguv55lNOHYhtqbH1X9ZWxAemctRWQ8mBF/LnN+hxNlOyn3idHgWw+MpmlUUOCLNTfceIPd5iVaeP2uXtxWPDK/dh1PBoVxzFv5P7Hk3SNOsw7AMAQQwuwUGx2JOn+9pwlS4Nj8CD8ROm9pPA3wGKOH616lI/vaYdixUHuPMi+/jORLzS13xugpw6M5PqXW+VkheAXkZeCWjsj1E7Tg2M6yjnKoGBNMsqKuYCxG3nPSujn/i0vwX+JnmWCslBABbsAkfeIufjPUOFUylCkvKkg9covMx6Vv8A89ce3mz5L/Z1+DRxbOXh+54neK8C8V47B2uYkvFeBeK8GA8wd495HeK8WA8xJeK8C8V4sC5iTNHDSO8V4MB5iYPEzSLNHJgwHmLYq9jy/WWErzOV9LSRKkjlAlUzVpYwqbgkEbEGxE6jhHtGxlCwL9co+rV7Wng284UVZItaVrNPCxYksilyzWJLJ7LgfaVg8QMmJp5L/aAqJ79xLVTopw7FjPh3VSf7tgR7p4ouIlnDcSemcyMyHmpInMnwvl3pk4/QgVCjvXJx+h6Rj/Z5iKetNlqD3Gc7xFMThbF6TFdmsNVPcQYfCvabi6Ng7CqPv7++dZgfaZg64y4hMl9DmGYe+QY1VL9uKkvDqPd18ViSUl4dTj8Pxyk31wp5P2T8ZfTEg7EHyN51Nbo9wrGC6dWCfskTGxvsqXei/wAbxLVUSeJZi/FAWqh0exT/AGgDcgeZAkb8Tpj6wPgva+UoYzoPiKWv0rcgbzCx1HF09FosPvML+4S/TRC54hLPyDPVVQWW/I1+LdKUormY5eSixd/LkPGcs/tIxocNRZaOU6WUM3qx/K0yeLLUGjhiW1YsLnTaZlppNPwymC9pJs4Gp4hbY8R9lfP4l/jHHcRjKprYmoajkWubCw5ADaUbxop1oRjBcsehzZNt5Y4F9BrN7g/CqdZ0NMOWzBOqNjep58u+UuDJZi5AsAVB7wdO7yno/Q3gdPCo1d1ysVLWN/3dMC532JA9B6yHW6yOjp9a92+i739u8n02nlfPlXTtfgYuIwP9LGFU5v3q0ifHTOfIdr3T2TA8HD0w217+65AnlvQLAtXrPjXGhZhTv9ao57ZHgAbep5T1uliQqhQdAAPdMH6Ua6c7K6U8uCw3/k+v7fM6emg6q3KG3M/kun1PmW8V4N4rzS4LuQrxXg3j3iFkK8V4N4rxYDkK8V4N4rxYFkK8e8C8V4MBySXivAvFeLAskgMINIrx7wYCpEoeEHkGaPeDA7mJxUhCrK+aLNG8oectitDWvKWaPng5A85p0cey/RYr5EibnD+nmMo7VOsA7n3985IVI4qyGenhNYkkxssS6nqXD/ayraV6dvHeb2F6T4DED6SC/O08R6y8dXI2NpTfDa85hmJWlRFntuK6P4Svram1/KYWP9neGP1QPKed4bjWIp/QqMPWbOD6fYtN+352iVGpr/RP5tEEtP3F3FezOj9UkTKr+zU/VadLg+nwb+tQL5azawfSjCHYgHmd4nr9bT1y/mR/8OT6o5vo/wCzs0LPVIZgbqu4B7i3M/L5dBW4Ozo1Nr5XUobGxykWIv5TVTiVFvoup9ZJ1gOxHvnLv1190uax7rp4F6rFUeSK2KmAwXVKqooVUFlVRYAeEu9Y8brY3XzlzTm8skcsnz/FFFPQSEUUUUQhXivFFEEe8V40UQh4rxhHiEKKKKIQ8V40UQQrxXjRQBCvFeNFAIK8V4MeII94rxoohBZo4aCIoMCySB4YqSEQhGtDkycVZIK5lcRxGuKHpl6nj2GzEest0ukFZdnb3zHhCRyqi+qH5Olw/S/EbXvNROmLW1FzzvacbQk4lOelqb6AaT7D/9k="/>
          <p:cNvSpPr>
            <a:spLocks noChangeAspect="1" noChangeArrowheads="1"/>
          </p:cNvSpPr>
          <p:nvPr/>
        </p:nvSpPr>
        <p:spPr bwMode="auto">
          <a:xfrm>
            <a:off x="460375" y="-609600"/>
            <a:ext cx="23907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2055" name="Picture 12" descr="http://notebookarena.cz/wp-content/uploads/2011/12/w-3-sfb-hot-1280x10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005263"/>
            <a:ext cx="2879725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/>
      <p:bldP spid="2051" grpId="0" build="p" autoUpdateAnimBg="0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57</Words>
  <Application>Microsoft Office PowerPoint</Application>
  <PresentationFormat>Předvádění na obrazovce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2" baseType="lpstr">
      <vt:lpstr>Motiv sady Office</vt:lpstr>
      <vt:lpstr>Prohlížeč (browser) Mozilla Firefox</vt:lpstr>
    </vt:vector>
  </TitlesOfParts>
  <Company>ZŠ Vlachovice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Prohlížeč (browser) Mozilla Firefox, IE, Opera</dc:title>
  <dc:creator>Administrator</dc:creator>
  <cp:lastModifiedBy>zak</cp:lastModifiedBy>
  <cp:revision>9</cp:revision>
  <dcterms:created xsi:type="dcterms:W3CDTF">2009-02-20T09:11:58Z</dcterms:created>
  <dcterms:modified xsi:type="dcterms:W3CDTF">2015-09-15T16:13:03Z</dcterms:modified>
</cp:coreProperties>
</file>