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80625" cy="7559675"/>
  <p:notesSz cx="7559675" cy="10691813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3" d="100"/>
          <a:sy n="93" d="100"/>
        </p:scale>
        <p:origin x="-276" y="-114"/>
      </p:cViewPr>
      <p:guideLst>
        <p:guide orient="horz" pos="2381"/>
        <p:guide pos="317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pic>
        <p:nvPicPr>
          <p:cNvPr id="37" name="Obrázek 36"/>
          <p:cNvPicPr/>
          <p:nvPr/>
        </p:nvPicPr>
        <p:blipFill>
          <a:blip r:embed="rId2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  <p:pic>
        <p:nvPicPr>
          <p:cNvPr id="38" name="Obrázek 37"/>
          <p:cNvPicPr/>
          <p:nvPr/>
        </p:nvPicPr>
        <p:blipFill>
          <a:blip r:embed="rId2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cs-CZ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cs-CZ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r>
              <a:rPr lang="cs-CZ" sz="4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Klikněte pro úpravu formátu textu nadpisu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/>
          <a:lstStyle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32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Klikněte pro úpravu formátu textu osnovy</a:t>
            </a:r>
          </a:p>
          <a:p>
            <a:pPr marL="864000" lvl="1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cs-CZ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Druhá úroveň</a:t>
            </a:r>
          </a:p>
          <a:p>
            <a:pPr marL="1296000" lvl="2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2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Třetí úroveň</a:t>
            </a:r>
          </a:p>
          <a:p>
            <a:pPr marL="1728000" lvl="3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cs-CZ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Čtvrtá úroveň osnovy</a:t>
            </a:r>
          </a:p>
          <a:p>
            <a:pPr marL="2160000" lvl="4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Pátá úroveň osnovy</a:t>
            </a:r>
          </a:p>
          <a:p>
            <a:pPr marL="2592000" lvl="5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Šestá úroveň</a:t>
            </a:r>
          </a:p>
          <a:p>
            <a:pPr marL="3024000" lvl="6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cs-CZ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Sedmá úroveň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cs-CZ" sz="1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&lt;datum/čas&gt;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/>
          <a:lstStyle/>
          <a:p>
            <a:pPr algn="ctr"/>
            <a:r>
              <a:rPr lang="cs-CZ" sz="1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&lt;zápatí&gt;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/>
          <a:lstStyle/>
          <a:p>
            <a:pPr algn="r"/>
            <a:fld id="{31725A16-1E62-466D-9E82-32B826EE9C88}" type="slidenum">
              <a:rPr lang="cs-CZ" sz="1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‹#›</a:t>
            </a:fld>
            <a:endParaRPr lang="cs-CZ" sz="1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 anchor="ctr"/>
          <a:lstStyle/>
          <a:p>
            <a:pPr algn="ctr"/>
            <a:r>
              <a:rPr lang="cs-CZ" sz="4400" b="0" strike="noStrike" spc="-1" dirty="0" smtClean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Vlož hudbu: </a:t>
            </a:r>
            <a:r>
              <a:rPr lang="cs-CZ" sz="4400" b="0" strike="noStrike" spc="-1" dirty="0" err="1" smtClean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Colorádo</a:t>
            </a:r>
            <a:endParaRPr lang="cs-CZ" sz="44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TextovéPole 1"/>
          <p:cNvSpPr txBox="1"/>
          <p:nvPr/>
        </p:nvSpPr>
        <p:spPr>
          <a:xfrm>
            <a:off x="3384128" y="2627709"/>
            <a:ext cx="34563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Zvuk se nachází v </a:t>
            </a:r>
            <a:r>
              <a:rPr lang="cs-CZ" dirty="0" err="1" smtClean="0"/>
              <a:t>PS_Impress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</TotalTime>
  <Words>9</Words>
  <Application>Microsoft Office PowerPoint</Application>
  <PresentationFormat>Vlastní</PresentationFormat>
  <Paragraphs>2</Paragraphs>
  <Slides>1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2" baseType="lpstr">
      <vt:lpstr>Office Theme</vt:lpstr>
      <vt:lpstr>Prezentace aplikace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J M</dc:creator>
  <cp:lastModifiedBy>J M</cp:lastModifiedBy>
  <cp:revision>2</cp:revision>
  <dcterms:created xsi:type="dcterms:W3CDTF">2016-05-20T10:49:19Z</dcterms:created>
  <dcterms:modified xsi:type="dcterms:W3CDTF">2016-05-29T12:05:46Z</dcterms:modified>
  <dc:language>cs-CZ</dc:language>
</cp:coreProperties>
</file>