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cs-CZ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  <a:endParaRPr b="0" lang="cs-CZ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  <a:endParaRPr b="0" lang="cs-CZ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cs-CZ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&lt;datum/čas&gt;</a:t>
            </a:r>
            <a:endParaRPr b="0" lang="cs-CZ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cs-CZ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&lt;zápatí&gt;</a:t>
            </a:r>
            <a:endParaRPr b="0" lang="cs-CZ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7FC960F6-FB03-428F-8118-94332D6CB637}" type="slidenum">
              <a:rPr b="0" lang="cs-CZ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&lt;číslo&gt;</a:t>
            </a:fld>
            <a:endParaRPr b="0" lang="cs-CZ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" descr=""/>
          <p:cNvPicPr/>
          <p:nvPr/>
        </p:nvPicPr>
        <p:blipFill>
          <a:blip r:embed="rId1"/>
          <a:stretch/>
        </p:blipFill>
        <p:spPr>
          <a:xfrm>
            <a:off x="1593720" y="2221920"/>
            <a:ext cx="6542280" cy="289008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LibreOffice/5.1.6.2$Windows_x86 LibreOffice_project/07ac168c60a517dba0f0d7bc7540f5afa45f0909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2018-12-02T13:25:14Z</dcterms:created>
  <dc:creator/>
  <dc:description/>
  <dc:language>cs-CZ</dc:language>
  <cp:lastModifiedBy/>
  <dcterms:modified xsi:type="dcterms:W3CDTF">2018-12-02T13:25:49Z</dcterms:modified>
  <cp:revision>1</cp:revision>
  <dc:subject/>
  <dc:title/>
</cp:coreProperties>
</file>