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_rels/slideMaster1.xml.rels" ContentType="application/vnd.openxmlformats-package.relationships+xml"/>
  <Override PartName="/ppt/theme/theme1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media/image1.png" ContentType="image/png"/>
  <Override PartName="/ppt/media/image2.png" ContentType="image/png"/>
  <Override PartName="/ppt/media/image3.jpeg" ContentType="image/jpeg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_rels/slide1.xml.rels" ContentType="application/vnd.openxmlformats-package.relationshi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</p:sldIdLst>
  <p:sldSz cx="10080625" cy="7559675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cs-CZ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2091240"/>
          </a:xfrm>
          <a:prstGeom prst="rect">
            <a:avLst/>
          </a:prstGeom>
        </p:spPr>
        <p:txBody>
          <a:bodyPr lIns="0" rIns="0" tIns="0" bIns="0"/>
          <a:p>
            <a:endParaRPr b="0" lang="cs-CZ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04000" y="4059360"/>
            <a:ext cx="9071640" cy="2091240"/>
          </a:xfrm>
          <a:prstGeom prst="rect">
            <a:avLst/>
          </a:prstGeom>
        </p:spPr>
        <p:txBody>
          <a:bodyPr lIns="0" rIns="0" tIns="0" bIns="0"/>
          <a:p>
            <a:endParaRPr b="0" lang="cs-CZ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cs-CZ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2091240"/>
          </a:xfrm>
          <a:prstGeom prst="rect">
            <a:avLst/>
          </a:prstGeom>
        </p:spPr>
        <p:txBody>
          <a:bodyPr lIns="0" rIns="0" tIns="0" bIns="0"/>
          <a:p>
            <a:endParaRPr b="0" lang="cs-CZ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2091240"/>
          </a:xfrm>
          <a:prstGeom prst="rect">
            <a:avLst/>
          </a:prstGeom>
        </p:spPr>
        <p:txBody>
          <a:bodyPr lIns="0" rIns="0" tIns="0" bIns="0"/>
          <a:p>
            <a:endParaRPr b="0" lang="cs-CZ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5152680" y="4059360"/>
            <a:ext cx="4426920" cy="2091240"/>
          </a:xfrm>
          <a:prstGeom prst="rect">
            <a:avLst/>
          </a:prstGeom>
        </p:spPr>
        <p:txBody>
          <a:bodyPr lIns="0" rIns="0" tIns="0" bIns="0"/>
          <a:p>
            <a:endParaRPr b="0" lang="cs-CZ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504000" y="4059360"/>
            <a:ext cx="4426920" cy="2091240"/>
          </a:xfrm>
          <a:prstGeom prst="rect">
            <a:avLst/>
          </a:prstGeom>
        </p:spPr>
        <p:txBody>
          <a:bodyPr lIns="0" rIns="0" tIns="0" bIns="0"/>
          <a:p>
            <a:endParaRPr b="0" lang="cs-CZ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cs-CZ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rIns="0" tIns="0" bIns="0"/>
          <a:p>
            <a:endParaRPr b="0" lang="cs-CZ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rIns="0" tIns="0" bIns="0"/>
          <a:p>
            <a:endParaRPr b="0" lang="cs-CZ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37" name="" descr=""/>
          <p:cNvPicPr/>
          <p:nvPr/>
        </p:nvPicPr>
        <p:blipFill>
          <a:blip r:embed="rId2"/>
          <a:stretch/>
        </p:blipFill>
        <p:spPr>
          <a:xfrm>
            <a:off x="2292120" y="1768680"/>
            <a:ext cx="5495040" cy="4384440"/>
          </a:xfrm>
          <a:prstGeom prst="rect">
            <a:avLst/>
          </a:prstGeom>
          <a:ln>
            <a:noFill/>
          </a:ln>
        </p:spPr>
      </p:pic>
      <p:pic>
        <p:nvPicPr>
          <p:cNvPr id="38" name="" descr=""/>
          <p:cNvPicPr/>
          <p:nvPr/>
        </p:nvPicPr>
        <p:blipFill>
          <a:blip r:embed="rId3"/>
          <a:stretch/>
        </p:blipFill>
        <p:spPr>
          <a:xfrm>
            <a:off x="2292120" y="1768680"/>
            <a:ext cx="5495040" cy="438444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cs-CZ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cs-CZ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cs-CZ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rIns="0" tIns="0" bIns="0"/>
          <a:p>
            <a:endParaRPr b="0" lang="cs-CZ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cs-CZ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4384440"/>
          </a:xfrm>
          <a:prstGeom prst="rect">
            <a:avLst/>
          </a:prstGeom>
        </p:spPr>
        <p:txBody>
          <a:bodyPr lIns="0" rIns="0" tIns="0" bIns="0"/>
          <a:p>
            <a:endParaRPr b="0" lang="cs-CZ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4384440"/>
          </a:xfrm>
          <a:prstGeom prst="rect">
            <a:avLst/>
          </a:prstGeom>
        </p:spPr>
        <p:txBody>
          <a:bodyPr lIns="0" rIns="0" tIns="0" bIns="0"/>
          <a:p>
            <a:endParaRPr b="0" lang="cs-CZ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cs-CZ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504000" y="301320"/>
            <a:ext cx="9071640" cy="585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cs-CZ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cs-CZ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2091240"/>
          </a:xfrm>
          <a:prstGeom prst="rect">
            <a:avLst/>
          </a:prstGeom>
        </p:spPr>
        <p:txBody>
          <a:bodyPr lIns="0" rIns="0" tIns="0" bIns="0"/>
          <a:p>
            <a:endParaRPr b="0" lang="cs-CZ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504000" y="4059360"/>
            <a:ext cx="4426920" cy="2091240"/>
          </a:xfrm>
          <a:prstGeom prst="rect">
            <a:avLst/>
          </a:prstGeom>
        </p:spPr>
        <p:txBody>
          <a:bodyPr lIns="0" rIns="0" tIns="0" bIns="0"/>
          <a:p>
            <a:endParaRPr b="0" lang="cs-CZ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4384440"/>
          </a:xfrm>
          <a:prstGeom prst="rect">
            <a:avLst/>
          </a:prstGeom>
        </p:spPr>
        <p:txBody>
          <a:bodyPr lIns="0" rIns="0" tIns="0" bIns="0"/>
          <a:p>
            <a:endParaRPr b="0" lang="cs-CZ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cs-CZ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4384440"/>
          </a:xfrm>
          <a:prstGeom prst="rect">
            <a:avLst/>
          </a:prstGeom>
        </p:spPr>
        <p:txBody>
          <a:bodyPr lIns="0" rIns="0" tIns="0" bIns="0"/>
          <a:p>
            <a:endParaRPr b="0" lang="cs-CZ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2091240"/>
          </a:xfrm>
          <a:prstGeom prst="rect">
            <a:avLst/>
          </a:prstGeom>
        </p:spPr>
        <p:txBody>
          <a:bodyPr lIns="0" rIns="0" tIns="0" bIns="0"/>
          <a:p>
            <a:endParaRPr b="0" lang="cs-CZ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5152680" y="4059360"/>
            <a:ext cx="4426920" cy="2091240"/>
          </a:xfrm>
          <a:prstGeom prst="rect">
            <a:avLst/>
          </a:prstGeom>
        </p:spPr>
        <p:txBody>
          <a:bodyPr lIns="0" rIns="0" tIns="0" bIns="0"/>
          <a:p>
            <a:endParaRPr b="0" lang="cs-CZ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cs-CZ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2091240"/>
          </a:xfrm>
          <a:prstGeom prst="rect">
            <a:avLst/>
          </a:prstGeom>
        </p:spPr>
        <p:txBody>
          <a:bodyPr lIns="0" rIns="0" tIns="0" bIns="0"/>
          <a:p>
            <a:endParaRPr b="0" lang="cs-CZ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2091240"/>
          </a:xfrm>
          <a:prstGeom prst="rect">
            <a:avLst/>
          </a:prstGeom>
        </p:spPr>
        <p:txBody>
          <a:bodyPr lIns="0" rIns="0" tIns="0" bIns="0"/>
          <a:p>
            <a:endParaRPr b="0" lang="cs-CZ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504000" y="4059360"/>
            <a:ext cx="9071640" cy="2091240"/>
          </a:xfrm>
          <a:prstGeom prst="rect">
            <a:avLst/>
          </a:prstGeom>
        </p:spPr>
        <p:txBody>
          <a:bodyPr lIns="0" rIns="0" tIns="0" bIns="0"/>
          <a:p>
            <a:endParaRPr b="0" lang="cs-CZ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b="0" lang="cs-CZ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Klikněte pro úpravu formátu textu nadpisu</a:t>
            </a:r>
            <a:endParaRPr b="0" lang="cs-CZ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rIns="0" tIns="0" bIns="0"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cs-CZ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Klikněte pro úpravu formátu textu osnovy</a:t>
            </a:r>
            <a:endParaRPr b="0" lang="cs-CZ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864000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cs-CZ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Druhá úroveň</a:t>
            </a:r>
            <a:endParaRPr b="0" lang="cs-CZ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2" marL="1296000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cs-CZ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Třetí úroveň</a:t>
            </a:r>
            <a:endParaRPr b="0" lang="cs-CZ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3" marL="1728000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cs-CZ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Čtvrtá úroveň osnovy</a:t>
            </a:r>
            <a:endParaRPr b="0" lang="cs-CZ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4" marL="2160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cs-CZ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Pátá úroveň osnovy</a:t>
            </a:r>
            <a:endParaRPr b="0" lang="cs-CZ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5" marL="2592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cs-CZ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Šestá úroveň</a:t>
            </a:r>
            <a:endParaRPr b="0" lang="cs-CZ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6" marL="3024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cs-CZ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Sedmá úroveň</a:t>
            </a:r>
            <a:endParaRPr b="0" lang="cs-CZ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dt"/>
          </p:nvPr>
        </p:nvSpPr>
        <p:spPr>
          <a:xfrm>
            <a:off x="504000" y="6887160"/>
            <a:ext cx="2348280" cy="521280"/>
          </a:xfrm>
          <a:prstGeom prst="rect">
            <a:avLst/>
          </a:prstGeom>
        </p:spPr>
        <p:txBody>
          <a:bodyPr lIns="0" rIns="0" tIns="0" bIns="0"/>
          <a:p>
            <a:r>
              <a:rPr b="0" lang="cs-CZ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&lt;datum/čas&gt;</a:t>
            </a:r>
            <a:endParaRPr b="0" lang="cs-CZ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ftr"/>
          </p:nvPr>
        </p:nvSpPr>
        <p:spPr>
          <a:xfrm>
            <a:off x="3447360" y="6887160"/>
            <a:ext cx="3195000" cy="521280"/>
          </a:xfrm>
          <a:prstGeom prst="rect">
            <a:avLst/>
          </a:prstGeom>
        </p:spPr>
        <p:txBody>
          <a:bodyPr lIns="0" rIns="0" tIns="0" bIns="0"/>
          <a:p>
            <a:pPr algn="ctr"/>
            <a:r>
              <a:rPr b="0" lang="cs-CZ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&lt;zápatí&gt;</a:t>
            </a:r>
            <a:endParaRPr b="0" lang="cs-CZ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sldNum"/>
          </p:nvPr>
        </p:nvSpPr>
        <p:spPr>
          <a:xfrm>
            <a:off x="7227360" y="6887160"/>
            <a:ext cx="2348280" cy="521280"/>
          </a:xfrm>
          <a:prstGeom prst="rect">
            <a:avLst/>
          </a:prstGeom>
        </p:spPr>
        <p:txBody>
          <a:bodyPr lIns="0" rIns="0" tIns="0" bIns="0"/>
          <a:p>
            <a:pPr algn="r"/>
            <a:fld id="{2F124DC0-6C30-4105-9FCB-893D6F500CF0}" type="slidenum">
              <a:rPr b="0" lang="cs-CZ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&lt;číslo&gt;</a:t>
            </a:fld>
            <a:endParaRPr b="0" lang="cs-CZ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2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" descr=""/>
          <p:cNvPicPr/>
          <p:nvPr/>
        </p:nvPicPr>
        <p:blipFill>
          <a:blip r:embed="rId1"/>
          <a:stretch/>
        </p:blipFill>
        <p:spPr>
          <a:xfrm>
            <a:off x="864000" y="536040"/>
            <a:ext cx="8136000" cy="6606360"/>
          </a:xfrm>
          <a:prstGeom prst="rect">
            <a:avLst/>
          </a:prstGeom>
          <a:ln>
            <a:noFill/>
          </a:ln>
        </p:spPr>
      </p:pic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</TotalTime>
  <Application>LibreOffice/5.1.6.2$Windows_x86 LibreOffice_project/07ac168c60a517dba0f0d7bc7540f5afa45f0909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2018-12-02T13:20:19Z</dcterms:created>
  <dc:creator/>
  <dc:description/>
  <dc:language>cs-CZ</dc:language>
  <cp:lastModifiedBy/>
  <dcterms:modified xsi:type="dcterms:W3CDTF">2018-12-02T13:25:09Z</dcterms:modified>
  <cp:revision>1</cp:revision>
  <dc:subject/>
  <dc:title/>
</cp:coreProperties>
</file>