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4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99ff33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8880" cy="1142280"/>
          </a:xfrm>
          <a:prstGeom prst="rect">
            <a:avLst/>
          </a:prstGeom>
        </p:spPr>
        <p:txBody>
          <a:bodyPr lIns="0" rIns="0" tIns="0" bIns="0" anchor="ctr"/>
          <a:p>
            <a:r>
              <a:rPr b="0" lang="cs-CZ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Klikněte pro úpravu formátu textu nadpisu</a:t>
            </a:r>
            <a:endParaRPr b="0" lang="cs-CZ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8880" cy="4525200"/>
          </a:xfrm>
          <a:prstGeom prst="rect">
            <a:avLst/>
          </a:prstGeom>
        </p:spPr>
        <p:txBody>
          <a:bodyPr lIns="0" rIns="0" tIns="0" bIns="0"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Klikněte pro úpravu formátu textu osnovy</a:t>
            </a:r>
            <a:endParaRPr b="0" lang="cs-CZ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cs-CZ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Druhá úroveň</a:t>
            </a:r>
            <a:endParaRPr b="0" lang="cs-CZ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Třetí úroveň</a:t>
            </a:r>
            <a:endParaRPr b="0" lang="cs-CZ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cs-CZ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Čtvrtá úroveň osnovy</a:t>
            </a:r>
            <a:endParaRPr b="0" lang="cs-CZ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Pátá úroveň osnovy</a:t>
            </a:r>
            <a:endParaRPr b="0" lang="cs-CZ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Šestá úroveň</a:t>
            </a:r>
            <a:endParaRPr b="0" lang="cs-CZ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Sedmá úroveň</a:t>
            </a:r>
            <a:endParaRPr b="0" lang="cs-CZ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99ff33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cs-CZ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Klikněte pro úpravu formátu textu nadpisu</a:t>
            </a:r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Klikněte pro úpravu formátu textu osnovy</a:t>
            </a:r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cs-CZ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Druhá úroveň</a:t>
            </a:r>
            <a:endParaRPr b="0" lang="cs-CZ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Třetí úroveň</a:t>
            </a:r>
            <a:endParaRPr b="0" lang="cs-CZ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cs-CZ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Čtvrtá úroveň osnovy</a:t>
            </a:r>
            <a:endParaRPr b="0" lang="cs-CZ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Pátá úroveň osnovy</a:t>
            </a:r>
            <a:endParaRPr b="0" lang="cs-CZ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Šestá úroveň</a:t>
            </a:r>
            <a:endParaRPr b="0" lang="cs-CZ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Sedmá úroveň</a:t>
            </a:r>
            <a:endParaRPr b="0" lang="cs-CZ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457200" y="274680"/>
            <a:ext cx="8228880" cy="1142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cs-CZ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Pokyny:</a:t>
            </a:r>
            <a:endParaRPr b="0" lang="cs-CZ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77" name="CustomShape 2"/>
          <p:cNvSpPr/>
          <p:nvPr/>
        </p:nvSpPr>
        <p:spPr>
          <a:xfrm>
            <a:off x="457200" y="1600200"/>
            <a:ext cx="8228880" cy="45252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/>
          <a:p>
            <a:pPr marL="432000" indent="-323640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cs-CZ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Nastavte, aby se text zobrazoval postupně po kliknutí myší</a:t>
            </a:r>
            <a:endParaRPr b="0" lang="cs-CZ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TextShape 1"/>
          <p:cNvSpPr txBox="1"/>
          <p:nvPr/>
        </p:nvSpPr>
        <p:spPr>
          <a:xfrm>
            <a:off x="432000" y="648000"/>
            <a:ext cx="8352000" cy="5240160"/>
          </a:xfrm>
          <a:prstGeom prst="rect">
            <a:avLst/>
          </a:prstGeom>
          <a:noFill/>
          <a:ln>
            <a:noFill/>
          </a:ln>
        </p:spPr>
        <p:txBody>
          <a:bodyPr lIns="90000" rIns="90000" tIns="45000" bIns="45000"/>
          <a:p>
            <a:pPr>
              <a:lnSpc>
                <a:spcPct val="200000"/>
              </a:lnSpc>
            </a:pPr>
            <a:r>
              <a:rPr b="0" lang="cs-CZ" sz="2400" spc="-1" strike="noStrike" u="sng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F11</a:t>
            </a:r>
            <a:r>
              <a:rPr b="0" lang="cs-CZ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– celá obrazovka  a zpět</a:t>
            </a:r>
            <a:endParaRPr b="0" lang="cs-CZ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200000"/>
              </a:lnSpc>
            </a:pPr>
            <a:r>
              <a:rPr b="0" lang="cs-CZ" sz="2400" spc="-1" strike="noStrike" u="sng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Zpět</a:t>
            </a:r>
            <a:r>
              <a:rPr b="0" lang="cs-CZ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– načte se předcházející stránka</a:t>
            </a:r>
            <a:endParaRPr b="0" lang="cs-CZ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200000"/>
              </a:lnSpc>
            </a:pPr>
            <a:r>
              <a:rPr b="0" lang="cs-CZ" sz="2400" spc="-1" strike="noStrike" u="sng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Vpřed</a:t>
            </a:r>
            <a:r>
              <a:rPr b="0" lang="cs-CZ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– načte se nadcházející stránka (nejprve tam a zpět)</a:t>
            </a:r>
            <a:endParaRPr b="0" lang="cs-CZ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200000"/>
              </a:lnSpc>
            </a:pPr>
            <a:r>
              <a:rPr b="0" lang="cs-CZ" sz="2400" spc="-1" strike="noStrike" u="sng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Aktualizovat</a:t>
            </a:r>
            <a:r>
              <a:rPr b="0" lang="cs-CZ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– znovunačtení stránky (jen nové informace)</a:t>
            </a:r>
            <a:endParaRPr b="0" lang="cs-CZ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200000"/>
              </a:lnSpc>
            </a:pPr>
            <a:r>
              <a:rPr b="0" lang="cs-CZ" sz="2400" spc="-1" strike="noStrike" u="sng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Zastavit</a:t>
            </a:r>
            <a:r>
              <a:rPr b="0" lang="cs-CZ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– přerušení načítání (záchranná brzda)</a:t>
            </a:r>
            <a:endParaRPr b="0" lang="cs-CZ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200000"/>
              </a:lnSpc>
            </a:pPr>
            <a:r>
              <a:rPr b="0" lang="cs-CZ" sz="2400" spc="-1" strike="noStrike" u="sng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Domů</a:t>
            </a:r>
            <a:r>
              <a:rPr b="0" lang="cs-CZ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– načte se domovská stránky (Nástroje/Možnosti/Hlavní)</a:t>
            </a:r>
            <a:endParaRPr b="0" lang="cs-CZ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200000"/>
              </a:lnSpc>
            </a:pPr>
            <a:r>
              <a:rPr b="0" lang="cs-CZ" sz="2400" spc="-1" strike="noStrike" u="sng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Hledat</a:t>
            </a:r>
            <a:r>
              <a:rPr b="0" lang="cs-CZ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– (Ctrl+K) okno k vyhledávání (Google)</a:t>
            </a:r>
            <a:endParaRPr b="0" lang="cs-CZ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>
              <a:lnSpc>
                <a:spcPct val="200000"/>
              </a:lnSpc>
            </a:pPr>
            <a:r>
              <a:rPr b="0" lang="cs-CZ" sz="2400" spc="-1" strike="noStrike" u="sng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Oblíbené</a:t>
            </a:r>
            <a:r>
              <a:rPr b="0" lang="cs-CZ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– (Ctrl+B) seznam uložených oblíbených stránek </a:t>
            </a:r>
            <a:endParaRPr b="0" lang="cs-CZ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timing>
    <p:tnLst>
      <p:par>
        <p:cTn id="3" dur="indefinite" restart="never" nodeType="tmRoot">
          <p:childTnLst>
            <p:seq>
              <p:cTn id="4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</TotalTime>
  <Application>LibreOffice/5.3.3.2$Windows_x86 LibreOffice_project/3d9a8b4b4e538a85e0782bd6c2d430bafe583448</Application>
  <Paragraphs>9</Paragraphs>
  <Company>ZŠ Vlachovice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2009-02-20T09:11:58Z</dcterms:created>
  <dc:creator>Administrator</dc:creator>
  <dc:description/>
  <dc:language>cs-CZ</dc:language>
  <cp:lastModifiedBy/>
  <dcterms:modified xsi:type="dcterms:W3CDTF">2019-01-14T12:22:40Z</dcterms:modified>
  <cp:revision>12</cp:revision>
  <dc:subject/>
  <dc:title>Prohlížeč (browser) Mozilla Firefox, IE, Opera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14.0000</vt:lpwstr>
  </property>
  <property fmtid="{D5CDD505-2E9C-101B-9397-08002B2CF9AE}" pid="3" name="Company">
    <vt:lpwstr>ZŠ Vlachovice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MMClips">
    <vt:i4>0</vt:i4>
  </property>
  <property fmtid="{D5CDD505-2E9C-101B-9397-08002B2CF9AE}" pid="8" name="Notes">
    <vt:i4>0</vt:i4>
  </property>
  <property fmtid="{D5CDD505-2E9C-101B-9397-08002B2CF9AE}" pid="9" name="PresentationFormat">
    <vt:lpwstr>Předvádění na obrazovce (4:3)</vt:lpwstr>
  </property>
  <property fmtid="{D5CDD505-2E9C-101B-9397-08002B2CF9AE}" pid="10" name="ScaleCrop">
    <vt:bool>0</vt:bool>
  </property>
  <property fmtid="{D5CDD505-2E9C-101B-9397-08002B2CF9AE}" pid="11" name="ShareDoc">
    <vt:bool>0</vt:bool>
  </property>
  <property fmtid="{D5CDD505-2E9C-101B-9397-08002B2CF9AE}" pid="12" name="Slides">
    <vt:i4>1</vt:i4>
  </property>
</Properties>
</file>